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81" r:id="rId22"/>
    <p:sldId id="282" r:id="rId23"/>
    <p:sldId id="283" r:id="rId24"/>
    <p:sldId id="284" r:id="rId25"/>
    <p:sldId id="278" r:id="rId26"/>
    <p:sldId id="286" r:id="rId27"/>
  </p:sldIdLst>
  <p:sldSz cx="9144000" cy="6858000" type="screen4x3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EE1878-D95F-414E-A6BB-7D6B81CFFB7A}" v="10" dt="2020-03-13T11:28:15.47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ít Jirásek" userId="593ba0a8c78e77a2" providerId="LiveId" clId="{52EE1878-D95F-414E-A6BB-7D6B81CFFB7A}"/>
    <pc:docChg chg="undo custSel mod delSld modSld sldOrd">
      <pc:chgData name="Vít Jirásek" userId="593ba0a8c78e77a2" providerId="LiveId" clId="{52EE1878-D95F-414E-A6BB-7D6B81CFFB7A}" dt="2020-03-13T11:29:00.108" v="107"/>
      <pc:docMkLst>
        <pc:docMk/>
      </pc:docMkLst>
      <pc:sldChg chg="addSp delSp modSp mod setBg delDesignElem">
        <pc:chgData name="Vít Jirásek" userId="593ba0a8c78e77a2" providerId="LiveId" clId="{52EE1878-D95F-414E-A6BB-7D6B81CFFB7A}" dt="2020-03-13T11:26:45.128" v="102" actId="26606"/>
        <pc:sldMkLst>
          <pc:docMk/>
          <pc:sldMk cId="0" sldId="256"/>
        </pc:sldMkLst>
        <pc:spChg chg="mod">
          <ac:chgData name="Vít Jirásek" userId="593ba0a8c78e77a2" providerId="LiveId" clId="{52EE1878-D95F-414E-A6BB-7D6B81CFFB7A}" dt="2020-03-13T11:26:45.128" v="102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7:04.955" v="2" actId="26606"/>
          <ac:spMkLst>
            <pc:docMk/>
            <pc:sldMk cId="0" sldId="256"/>
            <ac:spMk id="5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7:04.955" v="2" actId="26606"/>
          <ac:spMkLst>
            <pc:docMk/>
            <pc:sldMk cId="0" sldId="256"/>
            <ac:spMk id="6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7:04.955" v="2" actId="26606"/>
          <ac:spMkLst>
            <pc:docMk/>
            <pc:sldMk cId="0" sldId="256"/>
            <ac:spMk id="8" creationId="{00000000-0000-0000-0000-000000000000}"/>
          </ac:spMkLst>
        </pc:spChg>
        <pc:spChg chg="add">
          <ac:chgData name="Vít Jirásek" userId="593ba0a8c78e77a2" providerId="LiveId" clId="{52EE1878-D95F-414E-A6BB-7D6B81CFFB7A}" dt="2020-03-13T11:26:45.128" v="102" actId="26606"/>
          <ac:spMkLst>
            <pc:docMk/>
            <pc:sldMk cId="0" sldId="256"/>
            <ac:spMk id="10" creationId="{16F9E488-0718-4E1E-9D12-26779F606252}"/>
          </ac:spMkLst>
        </pc:spChg>
        <pc:spChg chg="add">
          <ac:chgData name="Vít Jirásek" userId="593ba0a8c78e77a2" providerId="LiveId" clId="{52EE1878-D95F-414E-A6BB-7D6B81CFFB7A}" dt="2020-03-13T11:26:45.128" v="102" actId="26606"/>
          <ac:spMkLst>
            <pc:docMk/>
            <pc:sldMk cId="0" sldId="256"/>
            <ac:spMk id="11" creationId="{09BE6F6B-19BD-443C-8FB0-FA45F13F9535}"/>
          </ac:spMkLst>
        </pc:spChg>
        <pc:spChg chg="add del">
          <ac:chgData name="Vít Jirásek" userId="593ba0a8c78e77a2" providerId="LiveId" clId="{52EE1878-D95F-414E-A6BB-7D6B81CFFB7A}" dt="2020-03-13T11:17:04.940" v="1" actId="26606"/>
          <ac:spMkLst>
            <pc:docMk/>
            <pc:sldMk cId="0" sldId="256"/>
            <ac:spMk id="13" creationId="{46F1F2C8-798B-4CCE-A851-94AFAF350BED}"/>
          </ac:spMkLst>
        </pc:spChg>
        <pc:spChg chg="add del">
          <ac:chgData name="Vít Jirásek" userId="593ba0a8c78e77a2" providerId="LiveId" clId="{52EE1878-D95F-414E-A6BB-7D6B81CFFB7A}" dt="2020-03-13T11:17:04.940" v="1" actId="26606"/>
          <ac:spMkLst>
            <pc:docMk/>
            <pc:sldMk cId="0" sldId="256"/>
            <ac:spMk id="15" creationId="{755E9CD0-04B0-4A3C-B291-AD913379C713}"/>
          </ac:spMkLst>
        </pc:spChg>
        <pc:spChg chg="add del">
          <ac:chgData name="Vít Jirásek" userId="593ba0a8c78e77a2" providerId="LiveId" clId="{52EE1878-D95F-414E-A6BB-7D6B81CFFB7A}" dt="2020-03-13T11:17:04.940" v="1" actId="26606"/>
          <ac:spMkLst>
            <pc:docMk/>
            <pc:sldMk cId="0" sldId="256"/>
            <ac:spMk id="17" creationId="{1DD8BF3B-6066-418C-8D1A-75C5E396FC04}"/>
          </ac:spMkLst>
        </pc:spChg>
        <pc:spChg chg="add del">
          <ac:chgData name="Vít Jirásek" userId="593ba0a8c78e77a2" providerId="LiveId" clId="{52EE1878-D95F-414E-A6BB-7D6B81CFFB7A}" dt="2020-03-13T11:17:04.940" v="1" actId="26606"/>
          <ac:spMkLst>
            <pc:docMk/>
            <pc:sldMk cId="0" sldId="256"/>
            <ac:spMk id="19" creationId="{80BC66F9-7A74-4286-AD22-1174052CC22C}"/>
          </ac:spMkLst>
        </pc:spChg>
        <pc:spChg chg="add del">
          <ac:chgData name="Vít Jirásek" userId="593ba0a8c78e77a2" providerId="LiveId" clId="{52EE1878-D95F-414E-A6BB-7D6B81CFFB7A}" dt="2020-03-13T11:17:04.940" v="1" actId="26606"/>
          <ac:spMkLst>
            <pc:docMk/>
            <pc:sldMk cId="0" sldId="256"/>
            <ac:spMk id="21" creationId="{D8142CC3-2B5C-48E6-9DF0-6C8ACBAF23EF}"/>
          </ac:spMkLst>
        </pc:spChg>
        <pc:spChg chg="add del">
          <ac:chgData name="Vít Jirásek" userId="593ba0a8c78e77a2" providerId="LiveId" clId="{52EE1878-D95F-414E-A6BB-7D6B81CFFB7A}" dt="2020-03-13T11:17:04.940" v="1" actId="26606"/>
          <ac:spMkLst>
            <pc:docMk/>
            <pc:sldMk cId="0" sldId="256"/>
            <ac:spMk id="25" creationId="{46A89C79-8EF3-4AF9-B3D9-59A883F41C83}"/>
          </ac:spMkLst>
        </pc:spChg>
        <pc:spChg chg="add del">
          <ac:chgData name="Vít Jirásek" userId="593ba0a8c78e77a2" providerId="LiveId" clId="{52EE1878-D95F-414E-A6BB-7D6B81CFFB7A}" dt="2020-03-13T11:17:04.940" v="1" actId="26606"/>
          <ac:spMkLst>
            <pc:docMk/>
            <pc:sldMk cId="0" sldId="256"/>
            <ac:spMk id="27" creationId="{EFE5CE34-4543-42E5-B82C-1F3D12422CDD}"/>
          </ac:spMkLst>
        </pc:spChg>
        <pc:spChg chg="add del">
          <ac:chgData name="Vít Jirásek" userId="593ba0a8c78e77a2" providerId="LiveId" clId="{52EE1878-D95F-414E-A6BB-7D6B81CFFB7A}" dt="2020-03-13T11:17:04.940" v="1" actId="26606"/>
          <ac:spMkLst>
            <pc:docMk/>
            <pc:sldMk cId="0" sldId="256"/>
            <ac:spMk id="29" creationId="{72AF41FE-63D7-4695-81D2-66D2510E4486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56"/>
            <ac:spMk id="31" creationId="{16F9E488-0718-4E1E-9D12-26779F606252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56"/>
            <ac:spMk id="32" creationId="{09BE6F6B-19BD-443C-8FB0-FA45F13F9535}"/>
          </ac:spMkLst>
        </pc:spChg>
        <pc:grpChg chg="add">
          <ac:chgData name="Vít Jirásek" userId="593ba0a8c78e77a2" providerId="LiveId" clId="{52EE1878-D95F-414E-A6BB-7D6B81CFFB7A}" dt="2020-03-13T11:26:45.128" v="102" actId="26606"/>
          <ac:grpSpMkLst>
            <pc:docMk/>
            <pc:sldMk cId="0" sldId="256"/>
            <ac:grpSpMk id="12" creationId="{92AAE609-C327-4952-BB48-254E9015AD81}"/>
          </ac:grpSpMkLst>
        </pc:grpChg>
        <pc:grpChg chg="add del">
          <ac:chgData name="Vít Jirásek" userId="593ba0a8c78e77a2" providerId="LiveId" clId="{52EE1878-D95F-414E-A6BB-7D6B81CFFB7A}" dt="2020-03-13T11:20:15.975" v="56"/>
          <ac:grpSpMkLst>
            <pc:docMk/>
            <pc:sldMk cId="0" sldId="256"/>
            <ac:grpSpMk id="33" creationId="{92AAE609-C327-4952-BB48-254E9015AD81}"/>
          </ac:grpSpMkLst>
        </pc:grpChg>
        <pc:cxnChg chg="add del">
          <ac:chgData name="Vít Jirásek" userId="593ba0a8c78e77a2" providerId="LiveId" clId="{52EE1878-D95F-414E-A6BB-7D6B81CFFB7A}" dt="2020-03-13T11:17:04.940" v="1" actId="26606"/>
          <ac:cxnSpMkLst>
            <pc:docMk/>
            <pc:sldMk cId="0" sldId="256"/>
            <ac:cxnSpMk id="23" creationId="{7B2D303B-3DD0-4319-9EAD-361847FEC71D}"/>
          </ac:cxnSpMkLst>
        </pc:cxnChg>
      </pc:sldChg>
      <pc:sldChg chg="delSp modSp del">
        <pc:chgData name="Vít Jirásek" userId="593ba0a8c78e77a2" providerId="LiveId" clId="{52EE1878-D95F-414E-A6BB-7D6B81CFFB7A}" dt="2020-03-13T11:17:41.401" v="10" actId="47"/>
        <pc:sldMkLst>
          <pc:docMk/>
          <pc:sldMk cId="0" sldId="257"/>
        </pc:sldMkLst>
        <pc:spChg chg="del mod">
          <ac:chgData name="Vít Jirásek" userId="593ba0a8c78e77a2" providerId="LiveId" clId="{52EE1878-D95F-414E-A6BB-7D6B81CFFB7A}" dt="2020-03-13T11:17:32.119" v="5" actId="478"/>
          <ac:spMkLst>
            <pc:docMk/>
            <pc:sldMk cId="0" sldId="257"/>
            <ac:spMk id="5" creationId="{00000000-0000-0000-0000-000000000000}"/>
          </ac:spMkLst>
        </pc:spChg>
        <pc:spChg chg="del">
          <ac:chgData name="Vít Jirásek" userId="593ba0a8c78e77a2" providerId="LiveId" clId="{52EE1878-D95F-414E-A6BB-7D6B81CFFB7A}" dt="2020-03-13T11:17:33.471" v="6" actId="478"/>
          <ac:spMkLst>
            <pc:docMk/>
            <pc:sldMk cId="0" sldId="257"/>
            <ac:spMk id="7" creationId="{00000000-0000-0000-0000-000000000000}"/>
          </ac:spMkLst>
        </pc:spChg>
        <pc:spChg chg="del">
          <ac:chgData name="Vít Jirásek" userId="593ba0a8c78e77a2" providerId="LiveId" clId="{52EE1878-D95F-414E-A6BB-7D6B81CFFB7A}" dt="2020-03-13T11:17:35.461" v="7" actId="478"/>
          <ac:spMkLst>
            <pc:docMk/>
            <pc:sldMk cId="0" sldId="257"/>
            <ac:spMk id="8" creationId="{00000000-0000-0000-0000-000000000000}"/>
          </ac:spMkLst>
        </pc:spChg>
        <pc:spChg chg="del">
          <ac:chgData name="Vít Jirásek" userId="593ba0a8c78e77a2" providerId="LiveId" clId="{52EE1878-D95F-414E-A6BB-7D6B81CFFB7A}" dt="2020-03-13T11:17:36.837" v="8" actId="478"/>
          <ac:spMkLst>
            <pc:docMk/>
            <pc:sldMk cId="0" sldId="257"/>
            <ac:spMk id="9" creationId="{00000000-0000-0000-0000-000000000000}"/>
          </ac:spMkLst>
        </pc:spChg>
        <pc:spChg chg="del">
          <ac:chgData name="Vít Jirásek" userId="593ba0a8c78e77a2" providerId="LiveId" clId="{52EE1878-D95F-414E-A6BB-7D6B81CFFB7A}" dt="2020-03-13T11:17:37.557" v="9" actId="478"/>
          <ac:spMkLst>
            <pc:docMk/>
            <pc:sldMk cId="0" sldId="257"/>
            <ac:spMk id="11" creationId="{00000000-0000-0000-0000-000000000000}"/>
          </ac:spMkLst>
        </pc:spChg>
      </pc:sldChg>
      <pc:sldChg chg="addSp delSp modSp mod setBg delDesignElem">
        <pc:chgData name="Vít Jirásek" userId="593ba0a8c78e77a2" providerId="LiveId" clId="{52EE1878-D95F-414E-A6BB-7D6B81CFFB7A}" dt="2020-03-13T11:20:15.975" v="56"/>
        <pc:sldMkLst>
          <pc:docMk/>
          <pc:sldMk cId="0" sldId="258"/>
        </pc:sldMkLst>
        <pc:spChg chg="mod">
          <ac:chgData name="Vít Jirásek" userId="593ba0a8c78e77a2" providerId="LiveId" clId="{52EE1878-D95F-414E-A6BB-7D6B81CFFB7A}" dt="2020-03-13T11:17:57.212" v="11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7:57.212" v="11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7:57.212" v="11" actId="26606"/>
          <ac:spMkLst>
            <pc:docMk/>
            <pc:sldMk cId="0" sldId="258"/>
            <ac:spMk id="6" creationId="{00000000-0000-0000-0000-000000000000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58"/>
            <ac:spMk id="11" creationId="{B547373F-AF2E-4907-B442-9F902B387FD0}"/>
          </ac:spMkLst>
        </pc:spChg>
      </pc:sldChg>
      <pc:sldChg chg="addSp delSp modSp mod setBg setClrOvrMap delDesignElem">
        <pc:chgData name="Vít Jirásek" userId="593ba0a8c78e77a2" providerId="LiveId" clId="{52EE1878-D95F-414E-A6BB-7D6B81CFFB7A}" dt="2020-03-13T11:27:13.520" v="103" actId="26606"/>
        <pc:sldMkLst>
          <pc:docMk/>
          <pc:sldMk cId="0" sldId="260"/>
        </pc:sldMkLst>
        <pc:spChg chg="mod">
          <ac:chgData name="Vít Jirásek" userId="593ba0a8c78e77a2" providerId="LiveId" clId="{52EE1878-D95F-414E-A6BB-7D6B81CFFB7A}" dt="2020-03-13T11:18:52.374" v="40" actId="26606"/>
          <ac:spMkLst>
            <pc:docMk/>
            <pc:sldMk cId="0" sldId="260"/>
            <ac:spMk id="2" creationId="{00000000-0000-0000-0000-000000000000}"/>
          </ac:spMkLst>
        </pc:spChg>
        <pc:spChg chg="mod ord">
          <ac:chgData name="Vít Jirásek" userId="593ba0a8c78e77a2" providerId="LiveId" clId="{52EE1878-D95F-414E-A6BB-7D6B81CFFB7A}" dt="2020-03-13T11:27:13.520" v="103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8:52.374" v="40" actId="26606"/>
          <ac:spMkLst>
            <pc:docMk/>
            <pc:sldMk cId="0" sldId="260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8:52.374" v="40" actId="26606"/>
          <ac:spMkLst>
            <pc:docMk/>
            <pc:sldMk cId="0" sldId="260"/>
            <ac:spMk id="6" creationId="{00000000-0000-0000-0000-000000000000}"/>
          </ac:spMkLst>
        </pc:spChg>
        <pc:spChg chg="add">
          <ac:chgData name="Vít Jirásek" userId="593ba0a8c78e77a2" providerId="LiveId" clId="{52EE1878-D95F-414E-A6BB-7D6B81CFFB7A}" dt="2020-03-13T11:27:13.520" v="103" actId="26606"/>
          <ac:spMkLst>
            <pc:docMk/>
            <pc:sldMk cId="0" sldId="260"/>
            <ac:spMk id="8" creationId="{33CD251C-A887-4D2F-925B-FC097198538B}"/>
          </ac:spMkLst>
        </pc:spChg>
        <pc:spChg chg="add">
          <ac:chgData name="Vít Jirásek" userId="593ba0a8c78e77a2" providerId="LiveId" clId="{52EE1878-D95F-414E-A6BB-7D6B81CFFB7A}" dt="2020-03-13T11:27:13.520" v="103" actId="26606"/>
          <ac:spMkLst>
            <pc:docMk/>
            <pc:sldMk cId="0" sldId="260"/>
            <ac:spMk id="9" creationId="{B19D093C-27FB-4032-B282-42C4563F257C}"/>
          </ac:spMkLst>
        </pc:spChg>
        <pc:spChg chg="add del">
          <ac:chgData name="Vít Jirásek" userId="593ba0a8c78e77a2" providerId="LiveId" clId="{52EE1878-D95F-414E-A6BB-7D6B81CFFB7A}" dt="2020-03-13T11:18:20.800" v="13" actId="26606"/>
          <ac:spMkLst>
            <pc:docMk/>
            <pc:sldMk cId="0" sldId="260"/>
            <ac:spMk id="11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20.800" v="13" actId="26606"/>
          <ac:spMkLst>
            <pc:docMk/>
            <pc:sldMk cId="0" sldId="260"/>
            <ac:spMk id="13" creationId="{3B2069EE-A08E-44F0-B3F9-3CF8CC2DCAD5}"/>
          </ac:spMkLst>
        </pc:spChg>
        <pc:spChg chg="add del">
          <ac:chgData name="Vít Jirásek" userId="593ba0a8c78e77a2" providerId="LiveId" clId="{52EE1878-D95F-414E-A6BB-7D6B81CFFB7A}" dt="2020-03-13T11:18:52.390" v="41" actId="26606"/>
          <ac:spMkLst>
            <pc:docMk/>
            <pc:sldMk cId="0" sldId="260"/>
            <ac:spMk id="19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52.390" v="41" actId="26606"/>
          <ac:spMkLst>
            <pc:docMk/>
            <pc:sldMk cId="0" sldId="260"/>
            <ac:spMk id="20" creationId="{B19D093C-27FB-4032-B282-42C4563F257C}"/>
          </ac:spMkLst>
        </pc:spChg>
        <pc:spChg chg="add del">
          <ac:chgData name="Vít Jirásek" userId="593ba0a8c78e77a2" providerId="LiveId" clId="{52EE1878-D95F-414E-A6BB-7D6B81CFFB7A}" dt="2020-03-13T11:18:33.209" v="16" actId="26606"/>
          <ac:spMkLst>
            <pc:docMk/>
            <pc:sldMk cId="0" sldId="260"/>
            <ac:spMk id="28" creationId="{7264F718-7FAC-4056-9FA9-A603EC682FE7}"/>
          </ac:spMkLst>
        </pc:spChg>
        <pc:spChg chg="add del">
          <ac:chgData name="Vít Jirásek" userId="593ba0a8c78e77a2" providerId="LiveId" clId="{52EE1878-D95F-414E-A6BB-7D6B81CFFB7A}" dt="2020-03-13T11:18:33.209" v="16" actId="26606"/>
          <ac:spMkLst>
            <pc:docMk/>
            <pc:sldMk cId="0" sldId="260"/>
            <ac:spMk id="30" creationId="{F74639F7-E3C7-4165-A83E-6386A86BA1DA}"/>
          </ac:spMkLst>
        </pc:spChg>
        <pc:spChg chg="add del">
          <ac:chgData name="Vít Jirásek" userId="593ba0a8c78e77a2" providerId="LiveId" clId="{52EE1878-D95F-414E-A6BB-7D6B81CFFB7A}" dt="2020-03-13T11:18:33.209" v="16" actId="26606"/>
          <ac:spMkLst>
            <pc:docMk/>
            <pc:sldMk cId="0" sldId="260"/>
            <ac:spMk id="32" creationId="{8B3AF0F1-707A-463E-B5EE-33C63A40CFC9}"/>
          </ac:spMkLst>
        </pc:spChg>
        <pc:spChg chg="add del">
          <ac:chgData name="Vít Jirásek" userId="593ba0a8c78e77a2" providerId="LiveId" clId="{52EE1878-D95F-414E-A6BB-7D6B81CFFB7A}" dt="2020-03-13T11:18:34.720" v="18" actId="26606"/>
          <ac:spMkLst>
            <pc:docMk/>
            <pc:sldMk cId="0" sldId="260"/>
            <ac:spMk id="35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34.720" v="18" actId="26606"/>
          <ac:spMkLst>
            <pc:docMk/>
            <pc:sldMk cId="0" sldId="260"/>
            <ac:spMk id="36" creationId="{3B2069EE-A08E-44F0-B3F9-3CF8CC2DCAD5}"/>
          </ac:spMkLst>
        </pc:spChg>
        <pc:spChg chg="add del">
          <ac:chgData name="Vít Jirásek" userId="593ba0a8c78e77a2" providerId="LiveId" clId="{52EE1878-D95F-414E-A6BB-7D6B81CFFB7A}" dt="2020-03-13T11:18:35.654" v="20" actId="26606"/>
          <ac:spMkLst>
            <pc:docMk/>
            <pc:sldMk cId="0" sldId="260"/>
            <ac:spMk id="39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35.654" v="20" actId="26606"/>
          <ac:spMkLst>
            <pc:docMk/>
            <pc:sldMk cId="0" sldId="260"/>
            <ac:spMk id="40" creationId="{B19D093C-27FB-4032-B282-42C4563F257C}"/>
          </ac:spMkLst>
        </pc:spChg>
        <pc:spChg chg="add del">
          <ac:chgData name="Vít Jirásek" userId="593ba0a8c78e77a2" providerId="LiveId" clId="{52EE1878-D95F-414E-A6BB-7D6B81CFFB7A}" dt="2020-03-13T11:18:36.155" v="22" actId="26606"/>
          <ac:spMkLst>
            <pc:docMk/>
            <pc:sldMk cId="0" sldId="260"/>
            <ac:spMk id="45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36.155" v="22" actId="26606"/>
          <ac:spMkLst>
            <pc:docMk/>
            <pc:sldMk cId="0" sldId="260"/>
            <ac:spMk id="46" creationId="{3B2069EE-A08E-44F0-B3F9-3CF8CC2DCAD5}"/>
          </ac:spMkLst>
        </pc:spChg>
        <pc:spChg chg="add del">
          <ac:chgData name="Vít Jirásek" userId="593ba0a8c78e77a2" providerId="LiveId" clId="{52EE1878-D95F-414E-A6BB-7D6B81CFFB7A}" dt="2020-03-13T11:18:36.610" v="24" actId="26606"/>
          <ac:spMkLst>
            <pc:docMk/>
            <pc:sldMk cId="0" sldId="260"/>
            <ac:spMk id="49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36.610" v="24" actId="26606"/>
          <ac:spMkLst>
            <pc:docMk/>
            <pc:sldMk cId="0" sldId="260"/>
            <ac:spMk id="50" creationId="{B19D093C-27FB-4032-B282-42C4563F257C}"/>
          </ac:spMkLst>
        </pc:spChg>
        <pc:spChg chg="add del">
          <ac:chgData name="Vít Jirásek" userId="593ba0a8c78e77a2" providerId="LiveId" clId="{52EE1878-D95F-414E-A6BB-7D6B81CFFB7A}" dt="2020-03-13T11:18:37.112" v="26" actId="26606"/>
          <ac:spMkLst>
            <pc:docMk/>
            <pc:sldMk cId="0" sldId="260"/>
            <ac:spMk id="55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37.112" v="26" actId="26606"/>
          <ac:spMkLst>
            <pc:docMk/>
            <pc:sldMk cId="0" sldId="260"/>
            <ac:spMk id="56" creationId="{3B2069EE-A08E-44F0-B3F9-3CF8CC2DCAD5}"/>
          </ac:spMkLst>
        </pc:spChg>
        <pc:spChg chg="add del">
          <ac:chgData name="Vít Jirásek" userId="593ba0a8c78e77a2" providerId="LiveId" clId="{52EE1878-D95F-414E-A6BB-7D6B81CFFB7A}" dt="2020-03-13T11:18:38.803" v="28" actId="26606"/>
          <ac:spMkLst>
            <pc:docMk/>
            <pc:sldMk cId="0" sldId="260"/>
            <ac:spMk id="61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38.803" v="28" actId="26606"/>
          <ac:spMkLst>
            <pc:docMk/>
            <pc:sldMk cId="0" sldId="260"/>
            <ac:spMk id="62" creationId="{B19D093C-27FB-4032-B282-42C4563F257C}"/>
          </ac:spMkLst>
        </pc:spChg>
        <pc:spChg chg="add del">
          <ac:chgData name="Vít Jirásek" userId="593ba0a8c78e77a2" providerId="LiveId" clId="{52EE1878-D95F-414E-A6BB-7D6B81CFFB7A}" dt="2020-03-13T11:18:40.806" v="30" actId="26606"/>
          <ac:spMkLst>
            <pc:docMk/>
            <pc:sldMk cId="0" sldId="260"/>
            <ac:spMk id="67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40.806" v="30" actId="26606"/>
          <ac:spMkLst>
            <pc:docMk/>
            <pc:sldMk cId="0" sldId="260"/>
            <ac:spMk id="68" creationId="{3B2069EE-A08E-44F0-B3F9-3CF8CC2DCAD5}"/>
          </ac:spMkLst>
        </pc:spChg>
        <pc:spChg chg="add del">
          <ac:chgData name="Vít Jirásek" userId="593ba0a8c78e77a2" providerId="LiveId" clId="{52EE1878-D95F-414E-A6BB-7D6B81CFFB7A}" dt="2020-03-13T11:18:46.594" v="32" actId="26606"/>
          <ac:spMkLst>
            <pc:docMk/>
            <pc:sldMk cId="0" sldId="260"/>
            <ac:spMk id="71" creationId="{7264F718-7FAC-4056-9FA9-A603EC682FE7}"/>
          </ac:spMkLst>
        </pc:spChg>
        <pc:spChg chg="add del">
          <ac:chgData name="Vít Jirásek" userId="593ba0a8c78e77a2" providerId="LiveId" clId="{52EE1878-D95F-414E-A6BB-7D6B81CFFB7A}" dt="2020-03-13T11:18:46.594" v="32" actId="26606"/>
          <ac:spMkLst>
            <pc:docMk/>
            <pc:sldMk cId="0" sldId="260"/>
            <ac:spMk id="72" creationId="{F74639F7-E3C7-4165-A83E-6386A86BA1DA}"/>
          </ac:spMkLst>
        </pc:spChg>
        <pc:spChg chg="add del">
          <ac:chgData name="Vít Jirásek" userId="593ba0a8c78e77a2" providerId="LiveId" clId="{52EE1878-D95F-414E-A6BB-7D6B81CFFB7A}" dt="2020-03-13T11:18:46.594" v="32" actId="26606"/>
          <ac:spMkLst>
            <pc:docMk/>
            <pc:sldMk cId="0" sldId="260"/>
            <ac:spMk id="73" creationId="{8B3AF0F1-707A-463E-B5EE-33C63A40CFC9}"/>
          </ac:spMkLst>
        </pc:spChg>
        <pc:spChg chg="add del">
          <ac:chgData name="Vít Jirásek" userId="593ba0a8c78e77a2" providerId="LiveId" clId="{52EE1878-D95F-414E-A6BB-7D6B81CFFB7A}" dt="2020-03-13T11:18:48.100" v="34" actId="26606"/>
          <ac:spMkLst>
            <pc:docMk/>
            <pc:sldMk cId="0" sldId="260"/>
            <ac:spMk id="75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48.100" v="34" actId="26606"/>
          <ac:spMkLst>
            <pc:docMk/>
            <pc:sldMk cId="0" sldId="260"/>
            <ac:spMk id="76" creationId="{B19D093C-27FB-4032-B282-42C4563F257C}"/>
          </ac:spMkLst>
        </pc:spChg>
        <pc:spChg chg="add del">
          <ac:chgData name="Vít Jirásek" userId="593ba0a8c78e77a2" providerId="LiveId" clId="{52EE1878-D95F-414E-A6BB-7D6B81CFFB7A}" dt="2020-03-13T11:18:48.479" v="36" actId="26606"/>
          <ac:spMkLst>
            <pc:docMk/>
            <pc:sldMk cId="0" sldId="260"/>
            <ac:spMk id="79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48.479" v="36" actId="26606"/>
          <ac:spMkLst>
            <pc:docMk/>
            <pc:sldMk cId="0" sldId="260"/>
            <ac:spMk id="80" creationId="{3B2069EE-A08E-44F0-B3F9-3CF8CC2DCAD5}"/>
          </ac:spMkLst>
        </pc:spChg>
        <pc:spChg chg="add del">
          <ac:chgData name="Vít Jirásek" userId="593ba0a8c78e77a2" providerId="LiveId" clId="{52EE1878-D95F-414E-A6BB-7D6B81CFFB7A}" dt="2020-03-13T11:18:51.163" v="38" actId="26606"/>
          <ac:spMkLst>
            <pc:docMk/>
            <pc:sldMk cId="0" sldId="260"/>
            <ac:spMk id="85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8:51.163" v="38" actId="26606"/>
          <ac:spMkLst>
            <pc:docMk/>
            <pc:sldMk cId="0" sldId="260"/>
            <ac:spMk id="86" creationId="{B19D093C-27FB-4032-B282-42C4563F257C}"/>
          </ac:spMkLst>
        </pc:spChg>
        <pc:spChg chg="add del">
          <ac:chgData name="Vít Jirásek" userId="593ba0a8c78e77a2" providerId="LiveId" clId="{52EE1878-D95F-414E-A6BB-7D6B81CFFB7A}" dt="2020-03-13T11:18:52.374" v="40" actId="26606"/>
          <ac:spMkLst>
            <pc:docMk/>
            <pc:sldMk cId="0" sldId="260"/>
            <ac:spMk id="89" creationId="{7264F718-7FAC-4056-9FA9-A603EC682FE7}"/>
          </ac:spMkLst>
        </pc:spChg>
        <pc:spChg chg="add del">
          <ac:chgData name="Vít Jirásek" userId="593ba0a8c78e77a2" providerId="LiveId" clId="{52EE1878-D95F-414E-A6BB-7D6B81CFFB7A}" dt="2020-03-13T11:18:52.374" v="40" actId="26606"/>
          <ac:spMkLst>
            <pc:docMk/>
            <pc:sldMk cId="0" sldId="260"/>
            <ac:spMk id="90" creationId="{F74639F7-E3C7-4165-A83E-6386A86BA1DA}"/>
          </ac:spMkLst>
        </pc:spChg>
        <pc:spChg chg="add del">
          <ac:chgData name="Vít Jirásek" userId="593ba0a8c78e77a2" providerId="LiveId" clId="{52EE1878-D95F-414E-A6BB-7D6B81CFFB7A}" dt="2020-03-13T11:18:52.374" v="40" actId="26606"/>
          <ac:spMkLst>
            <pc:docMk/>
            <pc:sldMk cId="0" sldId="260"/>
            <ac:spMk id="91" creationId="{8B3AF0F1-707A-463E-B5EE-33C63A40CFC9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60"/>
            <ac:spMk id="93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60"/>
            <ac:spMk id="94" creationId="{B19D093C-27FB-4032-B282-42C4563F257C}"/>
          </ac:spMkLst>
        </pc:spChg>
        <pc:grpChg chg="add">
          <ac:chgData name="Vít Jirásek" userId="593ba0a8c78e77a2" providerId="LiveId" clId="{52EE1878-D95F-414E-A6BB-7D6B81CFFB7A}" dt="2020-03-13T11:27:13.520" v="103" actId="26606"/>
          <ac:grpSpMkLst>
            <pc:docMk/>
            <pc:sldMk cId="0" sldId="260"/>
            <ac:grpSpMk id="10" creationId="{35EE815E-1BD3-4777-B652-6D98825BF66B}"/>
          </ac:grpSpMkLst>
        </pc:grpChg>
        <pc:grpChg chg="add del">
          <ac:chgData name="Vít Jirásek" userId="593ba0a8c78e77a2" providerId="LiveId" clId="{52EE1878-D95F-414E-A6BB-7D6B81CFFB7A}" dt="2020-03-13T11:18:20.800" v="13" actId="26606"/>
          <ac:grpSpMkLst>
            <pc:docMk/>
            <pc:sldMk cId="0" sldId="260"/>
            <ac:grpSpMk id="15" creationId="{E12BF2FB-8A96-4B53-86A0-04755C545EB8}"/>
          </ac:grpSpMkLst>
        </pc:grpChg>
        <pc:grpChg chg="add del">
          <ac:chgData name="Vít Jirásek" userId="593ba0a8c78e77a2" providerId="LiveId" clId="{52EE1878-D95F-414E-A6BB-7D6B81CFFB7A}" dt="2020-03-13T11:18:52.390" v="41" actId="26606"/>
          <ac:grpSpMkLst>
            <pc:docMk/>
            <pc:sldMk cId="0" sldId="260"/>
            <ac:grpSpMk id="21" creationId="{35EE815E-1BD3-4777-B652-6D98825BF66B}"/>
          </ac:grpSpMkLst>
        </pc:grpChg>
        <pc:grpChg chg="add del">
          <ac:chgData name="Vít Jirásek" userId="593ba0a8c78e77a2" providerId="LiveId" clId="{52EE1878-D95F-414E-A6BB-7D6B81CFFB7A}" dt="2020-03-13T11:18:34.720" v="18" actId="26606"/>
          <ac:grpSpMkLst>
            <pc:docMk/>
            <pc:sldMk cId="0" sldId="260"/>
            <ac:grpSpMk id="37" creationId="{E12BF2FB-8A96-4B53-86A0-04755C545EB8}"/>
          </ac:grpSpMkLst>
        </pc:grpChg>
        <pc:grpChg chg="add del">
          <ac:chgData name="Vít Jirásek" userId="593ba0a8c78e77a2" providerId="LiveId" clId="{52EE1878-D95F-414E-A6BB-7D6B81CFFB7A}" dt="2020-03-13T11:18:35.654" v="20" actId="26606"/>
          <ac:grpSpMkLst>
            <pc:docMk/>
            <pc:sldMk cId="0" sldId="260"/>
            <ac:grpSpMk id="41" creationId="{35EE815E-1BD3-4777-B652-6D98825BF66B}"/>
          </ac:grpSpMkLst>
        </pc:grpChg>
        <pc:grpChg chg="add del">
          <ac:chgData name="Vít Jirásek" userId="593ba0a8c78e77a2" providerId="LiveId" clId="{52EE1878-D95F-414E-A6BB-7D6B81CFFB7A}" dt="2020-03-13T11:18:36.155" v="22" actId="26606"/>
          <ac:grpSpMkLst>
            <pc:docMk/>
            <pc:sldMk cId="0" sldId="260"/>
            <ac:grpSpMk id="47" creationId="{E12BF2FB-8A96-4B53-86A0-04755C545EB8}"/>
          </ac:grpSpMkLst>
        </pc:grpChg>
        <pc:grpChg chg="add del">
          <ac:chgData name="Vít Jirásek" userId="593ba0a8c78e77a2" providerId="LiveId" clId="{52EE1878-D95F-414E-A6BB-7D6B81CFFB7A}" dt="2020-03-13T11:18:36.610" v="24" actId="26606"/>
          <ac:grpSpMkLst>
            <pc:docMk/>
            <pc:sldMk cId="0" sldId="260"/>
            <ac:grpSpMk id="51" creationId="{35EE815E-1BD3-4777-B652-6D98825BF66B}"/>
          </ac:grpSpMkLst>
        </pc:grpChg>
        <pc:grpChg chg="add del">
          <ac:chgData name="Vít Jirásek" userId="593ba0a8c78e77a2" providerId="LiveId" clId="{52EE1878-D95F-414E-A6BB-7D6B81CFFB7A}" dt="2020-03-13T11:18:37.112" v="26" actId="26606"/>
          <ac:grpSpMkLst>
            <pc:docMk/>
            <pc:sldMk cId="0" sldId="260"/>
            <ac:grpSpMk id="57" creationId="{E12BF2FB-8A96-4B53-86A0-04755C545EB8}"/>
          </ac:grpSpMkLst>
        </pc:grpChg>
        <pc:grpChg chg="add del">
          <ac:chgData name="Vít Jirásek" userId="593ba0a8c78e77a2" providerId="LiveId" clId="{52EE1878-D95F-414E-A6BB-7D6B81CFFB7A}" dt="2020-03-13T11:18:38.803" v="28" actId="26606"/>
          <ac:grpSpMkLst>
            <pc:docMk/>
            <pc:sldMk cId="0" sldId="260"/>
            <ac:grpSpMk id="63" creationId="{35EE815E-1BD3-4777-B652-6D98825BF66B}"/>
          </ac:grpSpMkLst>
        </pc:grpChg>
        <pc:grpChg chg="add del">
          <ac:chgData name="Vít Jirásek" userId="593ba0a8c78e77a2" providerId="LiveId" clId="{52EE1878-D95F-414E-A6BB-7D6B81CFFB7A}" dt="2020-03-13T11:18:40.806" v="30" actId="26606"/>
          <ac:grpSpMkLst>
            <pc:docMk/>
            <pc:sldMk cId="0" sldId="260"/>
            <ac:grpSpMk id="69" creationId="{E12BF2FB-8A96-4B53-86A0-04755C545EB8}"/>
          </ac:grpSpMkLst>
        </pc:grpChg>
        <pc:grpChg chg="add del">
          <ac:chgData name="Vít Jirásek" userId="593ba0a8c78e77a2" providerId="LiveId" clId="{52EE1878-D95F-414E-A6BB-7D6B81CFFB7A}" dt="2020-03-13T11:18:48.100" v="34" actId="26606"/>
          <ac:grpSpMkLst>
            <pc:docMk/>
            <pc:sldMk cId="0" sldId="260"/>
            <ac:grpSpMk id="77" creationId="{35EE815E-1BD3-4777-B652-6D98825BF66B}"/>
          </ac:grpSpMkLst>
        </pc:grpChg>
        <pc:grpChg chg="add del">
          <ac:chgData name="Vít Jirásek" userId="593ba0a8c78e77a2" providerId="LiveId" clId="{52EE1878-D95F-414E-A6BB-7D6B81CFFB7A}" dt="2020-03-13T11:18:48.479" v="36" actId="26606"/>
          <ac:grpSpMkLst>
            <pc:docMk/>
            <pc:sldMk cId="0" sldId="260"/>
            <ac:grpSpMk id="81" creationId="{E12BF2FB-8A96-4B53-86A0-04755C545EB8}"/>
          </ac:grpSpMkLst>
        </pc:grpChg>
        <pc:grpChg chg="add del">
          <ac:chgData name="Vít Jirásek" userId="593ba0a8c78e77a2" providerId="LiveId" clId="{52EE1878-D95F-414E-A6BB-7D6B81CFFB7A}" dt="2020-03-13T11:18:51.163" v="38" actId="26606"/>
          <ac:grpSpMkLst>
            <pc:docMk/>
            <pc:sldMk cId="0" sldId="260"/>
            <ac:grpSpMk id="87" creationId="{35EE815E-1BD3-4777-B652-6D98825BF66B}"/>
          </ac:grpSpMkLst>
        </pc:grpChg>
        <pc:grpChg chg="add del">
          <ac:chgData name="Vít Jirásek" userId="593ba0a8c78e77a2" providerId="LiveId" clId="{52EE1878-D95F-414E-A6BB-7D6B81CFFB7A}" dt="2020-03-13T11:20:15.975" v="56"/>
          <ac:grpSpMkLst>
            <pc:docMk/>
            <pc:sldMk cId="0" sldId="260"/>
            <ac:grpSpMk id="95" creationId="{35EE815E-1BD3-4777-B652-6D98825BF66B}"/>
          </ac:grpSpMkLst>
        </pc:grpChg>
      </pc:sldChg>
      <pc:sldChg chg="del">
        <pc:chgData name="Vít Jirásek" userId="593ba0a8c78e77a2" providerId="LiveId" clId="{52EE1878-D95F-414E-A6BB-7D6B81CFFB7A}" dt="2020-03-13T11:19:05.648" v="42" actId="47"/>
        <pc:sldMkLst>
          <pc:docMk/>
          <pc:sldMk cId="0" sldId="262"/>
        </pc:sldMkLst>
      </pc:sldChg>
      <pc:sldChg chg="del">
        <pc:chgData name="Vít Jirásek" userId="593ba0a8c78e77a2" providerId="LiveId" clId="{52EE1878-D95F-414E-A6BB-7D6B81CFFB7A}" dt="2020-03-13T11:19:05.733" v="43" actId="47"/>
        <pc:sldMkLst>
          <pc:docMk/>
          <pc:sldMk cId="0" sldId="263"/>
        </pc:sldMkLst>
      </pc:sldChg>
      <pc:sldChg chg="addSp delSp modSp mod setBg setClrOvrMap delDesignElem">
        <pc:chgData name="Vít Jirásek" userId="593ba0a8c78e77a2" providerId="LiveId" clId="{52EE1878-D95F-414E-A6BB-7D6B81CFFB7A}" dt="2020-03-13T11:20:15.975" v="56"/>
        <pc:sldMkLst>
          <pc:docMk/>
          <pc:sldMk cId="0" sldId="264"/>
        </pc:sldMkLst>
        <pc:spChg chg="mod">
          <ac:chgData name="Vít Jirásek" userId="593ba0a8c78e77a2" providerId="LiveId" clId="{52EE1878-D95F-414E-A6BB-7D6B81CFFB7A}" dt="2020-03-13T11:19:24.168" v="48" actId="26606"/>
          <ac:spMkLst>
            <pc:docMk/>
            <pc:sldMk cId="0" sldId="264"/>
            <ac:spMk id="2" creationId="{00000000-0000-0000-0000-000000000000}"/>
          </ac:spMkLst>
        </pc:spChg>
        <pc:spChg chg="mod ord">
          <ac:chgData name="Vít Jirásek" userId="593ba0a8c78e77a2" providerId="LiveId" clId="{52EE1878-D95F-414E-A6BB-7D6B81CFFB7A}" dt="2020-03-13T11:19:24.168" v="48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9:24.168" v="48" actId="26606"/>
          <ac:spMkLst>
            <pc:docMk/>
            <pc:sldMk cId="0" sldId="264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9:24.168" v="48" actId="26606"/>
          <ac:spMkLst>
            <pc:docMk/>
            <pc:sldMk cId="0" sldId="264"/>
            <ac:spMk id="6" creationId="{00000000-0000-0000-0000-000000000000}"/>
          </ac:spMkLst>
        </pc:spChg>
        <pc:spChg chg="add del">
          <ac:chgData name="Vít Jirásek" userId="593ba0a8c78e77a2" providerId="LiveId" clId="{52EE1878-D95F-414E-A6BB-7D6B81CFFB7A}" dt="2020-03-13T11:19:22.969" v="45" actId="26606"/>
          <ac:spMkLst>
            <pc:docMk/>
            <pc:sldMk cId="0" sldId="264"/>
            <ac:spMk id="11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19:22.969" v="45" actId="26606"/>
          <ac:spMkLst>
            <pc:docMk/>
            <pc:sldMk cId="0" sldId="264"/>
            <ac:spMk id="13" creationId="{B19D093C-27FB-4032-B282-42C4563F257C}"/>
          </ac:spMkLst>
        </pc:spChg>
        <pc:spChg chg="add del">
          <ac:chgData name="Vít Jirásek" userId="593ba0a8c78e77a2" providerId="LiveId" clId="{52EE1878-D95F-414E-A6BB-7D6B81CFFB7A}" dt="2020-03-13T11:19:24.136" v="47" actId="26606"/>
          <ac:spMkLst>
            <pc:docMk/>
            <pc:sldMk cId="0" sldId="264"/>
            <ac:spMk id="19" creationId="{1557A916-FDD1-44A1-A7A1-70009FD6BE46}"/>
          </ac:spMkLst>
        </pc:spChg>
        <pc:spChg chg="add del">
          <ac:chgData name="Vít Jirásek" userId="593ba0a8c78e77a2" providerId="LiveId" clId="{52EE1878-D95F-414E-A6BB-7D6B81CFFB7A}" dt="2020-03-13T11:19:24.136" v="47" actId="26606"/>
          <ac:spMkLst>
            <pc:docMk/>
            <pc:sldMk cId="0" sldId="264"/>
            <ac:spMk id="20" creationId="{4B874C19-9B23-4B12-823E-D67615A9B3AC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64"/>
            <ac:spMk id="22" creationId="{C7FA33FF-088D-4F16-95A2-2C64D353DEA8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64"/>
            <ac:spMk id="23" creationId="{A376EFB1-01CF-419F-ABF1-2AF02BBFCBD1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64"/>
            <ac:spMk id="24" creationId="{FF9DEA15-78BD-4750-AA18-B9F28A6D5AB8}"/>
          </ac:spMkLst>
        </pc:spChg>
        <pc:grpChg chg="add del">
          <ac:chgData name="Vít Jirásek" userId="593ba0a8c78e77a2" providerId="LiveId" clId="{52EE1878-D95F-414E-A6BB-7D6B81CFFB7A}" dt="2020-03-13T11:19:22.969" v="45" actId="26606"/>
          <ac:grpSpMkLst>
            <pc:docMk/>
            <pc:sldMk cId="0" sldId="264"/>
            <ac:grpSpMk id="15" creationId="{35EE815E-1BD3-4777-B652-6D98825BF66B}"/>
          </ac:grpSpMkLst>
        </pc:grpChg>
      </pc:sldChg>
      <pc:sldChg chg="addSp delSp modSp mod setBg delDesignElem">
        <pc:chgData name="Vít Jirásek" userId="593ba0a8c78e77a2" providerId="LiveId" clId="{52EE1878-D95F-414E-A6BB-7D6B81CFFB7A}" dt="2020-03-13T11:20:23.908" v="59" actId="1076"/>
        <pc:sldMkLst>
          <pc:docMk/>
          <pc:sldMk cId="0" sldId="265"/>
        </pc:sldMkLst>
        <pc:spChg chg="mod ord">
          <ac:chgData name="Vít Jirásek" userId="593ba0a8c78e77a2" providerId="LiveId" clId="{52EE1878-D95F-414E-A6BB-7D6B81CFFB7A}" dt="2020-03-13T11:20:23.908" v="59" actId="1076"/>
          <ac:spMkLst>
            <pc:docMk/>
            <pc:sldMk cId="0" sldId="265"/>
            <ac:spMk id="2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9:46.957" v="49" actId="26606"/>
          <ac:spMkLst>
            <pc:docMk/>
            <pc:sldMk cId="0" sldId="265"/>
            <ac:spMk id="3" creationId="{00000000-0000-0000-0000-000000000000}"/>
          </ac:spMkLst>
        </pc:spChg>
        <pc:spChg chg="mod ord">
          <ac:chgData name="Vít Jirásek" userId="593ba0a8c78e77a2" providerId="LiveId" clId="{52EE1878-D95F-414E-A6BB-7D6B81CFFB7A}" dt="2020-03-13T11:19:46.957" v="49" actId="26606"/>
          <ac:spMkLst>
            <pc:docMk/>
            <pc:sldMk cId="0" sldId="265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9:46.957" v="49" actId="26606"/>
          <ac:spMkLst>
            <pc:docMk/>
            <pc:sldMk cId="0" sldId="265"/>
            <ac:spMk id="5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19:46.957" v="49" actId="26606"/>
          <ac:spMkLst>
            <pc:docMk/>
            <pc:sldMk cId="0" sldId="265"/>
            <ac:spMk id="7" creationId="{00000000-0000-0000-0000-000000000000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65"/>
            <ac:spMk id="12" creationId="{33CD251C-A887-4D2F-925B-FC097198538B}"/>
          </ac:spMkLst>
        </pc:spChg>
        <pc:spChg chg="add del">
          <ac:chgData name="Vít Jirásek" userId="593ba0a8c78e77a2" providerId="LiveId" clId="{52EE1878-D95F-414E-A6BB-7D6B81CFFB7A}" dt="2020-03-13T11:20:15.975" v="56"/>
          <ac:spMkLst>
            <pc:docMk/>
            <pc:sldMk cId="0" sldId="265"/>
            <ac:spMk id="14" creationId="{B19D093C-27FB-4032-B282-42C4563F257C}"/>
          </ac:spMkLst>
        </pc:spChg>
        <pc:grpChg chg="add del">
          <ac:chgData name="Vít Jirásek" userId="593ba0a8c78e77a2" providerId="LiveId" clId="{52EE1878-D95F-414E-A6BB-7D6B81CFFB7A}" dt="2020-03-13T11:20:15.975" v="56"/>
          <ac:grpSpMkLst>
            <pc:docMk/>
            <pc:sldMk cId="0" sldId="265"/>
            <ac:grpSpMk id="16" creationId="{35EE815E-1BD3-4777-B652-6D98825BF66B}"/>
          </ac:grpSpMkLst>
        </pc:grpChg>
      </pc:sldChg>
      <pc:sldChg chg="addSp delSp modSp mod setBg setClrOvrMap">
        <pc:chgData name="Vít Jirásek" userId="593ba0a8c78e77a2" providerId="LiveId" clId="{52EE1878-D95F-414E-A6BB-7D6B81CFFB7A}" dt="2020-03-13T11:20:43.607" v="64" actId="26606"/>
        <pc:sldMkLst>
          <pc:docMk/>
          <pc:sldMk cId="0" sldId="266"/>
        </pc:sldMkLst>
        <pc:spChg chg="mod">
          <ac:chgData name="Vít Jirásek" userId="593ba0a8c78e77a2" providerId="LiveId" clId="{52EE1878-D95F-414E-A6BB-7D6B81CFFB7A}" dt="2020-03-13T11:20:43.607" v="64" actId="26606"/>
          <ac:spMkLst>
            <pc:docMk/>
            <pc:sldMk cId="0" sldId="266"/>
            <ac:spMk id="2" creationId="{00000000-0000-0000-0000-000000000000}"/>
          </ac:spMkLst>
        </pc:spChg>
        <pc:spChg chg="mod ord">
          <ac:chgData name="Vít Jirásek" userId="593ba0a8c78e77a2" providerId="LiveId" clId="{52EE1878-D95F-414E-A6BB-7D6B81CFFB7A}" dt="2020-03-13T11:20:43.607" v="64" actId="26606"/>
          <ac:spMkLst>
            <pc:docMk/>
            <pc:sldMk cId="0" sldId="266"/>
            <ac:spMk id="3" creationId="{00000000-0000-0000-0000-000000000000}"/>
          </ac:spMkLst>
        </pc:spChg>
        <pc:spChg chg="del mod">
          <ac:chgData name="Vít Jirásek" userId="593ba0a8c78e77a2" providerId="LiveId" clId="{52EE1878-D95F-414E-A6BB-7D6B81CFFB7A}" dt="2020-03-13T11:20:38.284" v="61" actId="478"/>
          <ac:spMkLst>
            <pc:docMk/>
            <pc:sldMk cId="0" sldId="266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0:43.607" v="64" actId="26606"/>
          <ac:spMkLst>
            <pc:docMk/>
            <pc:sldMk cId="0" sldId="266"/>
            <ac:spMk id="5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0:43.607" v="64" actId="26606"/>
          <ac:spMkLst>
            <pc:docMk/>
            <pc:sldMk cId="0" sldId="266"/>
            <ac:spMk id="7" creationId="{00000000-0000-0000-0000-000000000000}"/>
          </ac:spMkLst>
        </pc:spChg>
        <pc:spChg chg="add del">
          <ac:chgData name="Vít Jirásek" userId="593ba0a8c78e77a2" providerId="LiveId" clId="{52EE1878-D95F-414E-A6BB-7D6B81CFFB7A}" dt="2020-03-13T11:20:43.591" v="63" actId="26606"/>
          <ac:spMkLst>
            <pc:docMk/>
            <pc:sldMk cId="0" sldId="266"/>
            <ac:spMk id="12" creationId="{C7FA33FF-088D-4F16-95A2-2C64D353DEA8}"/>
          </ac:spMkLst>
        </pc:spChg>
        <pc:spChg chg="add del">
          <ac:chgData name="Vít Jirásek" userId="593ba0a8c78e77a2" providerId="LiveId" clId="{52EE1878-D95F-414E-A6BB-7D6B81CFFB7A}" dt="2020-03-13T11:20:43.591" v="63" actId="26606"/>
          <ac:spMkLst>
            <pc:docMk/>
            <pc:sldMk cId="0" sldId="266"/>
            <ac:spMk id="14" creationId="{A376EFB1-01CF-419F-ABF1-2AF02BBFCBD1}"/>
          </ac:spMkLst>
        </pc:spChg>
        <pc:spChg chg="add del">
          <ac:chgData name="Vít Jirásek" userId="593ba0a8c78e77a2" providerId="LiveId" clId="{52EE1878-D95F-414E-A6BB-7D6B81CFFB7A}" dt="2020-03-13T11:20:43.591" v="63" actId="26606"/>
          <ac:spMkLst>
            <pc:docMk/>
            <pc:sldMk cId="0" sldId="266"/>
            <ac:spMk id="16" creationId="{FF9DEA15-78BD-4750-AA18-B9F28A6D5AB8}"/>
          </ac:spMkLst>
        </pc:spChg>
        <pc:spChg chg="add">
          <ac:chgData name="Vít Jirásek" userId="593ba0a8c78e77a2" providerId="LiveId" clId="{52EE1878-D95F-414E-A6BB-7D6B81CFFB7A}" dt="2020-03-13T11:20:43.607" v="64" actId="26606"/>
          <ac:spMkLst>
            <pc:docMk/>
            <pc:sldMk cId="0" sldId="266"/>
            <ac:spMk id="19" creationId="{33CD251C-A887-4D2F-925B-FC097198538B}"/>
          </ac:spMkLst>
        </pc:spChg>
        <pc:spChg chg="add">
          <ac:chgData name="Vít Jirásek" userId="593ba0a8c78e77a2" providerId="LiveId" clId="{52EE1878-D95F-414E-A6BB-7D6B81CFFB7A}" dt="2020-03-13T11:20:43.607" v="64" actId="26606"/>
          <ac:spMkLst>
            <pc:docMk/>
            <pc:sldMk cId="0" sldId="266"/>
            <ac:spMk id="20" creationId="{B19D093C-27FB-4032-B282-42C4563F257C}"/>
          </ac:spMkLst>
        </pc:spChg>
        <pc:grpChg chg="add">
          <ac:chgData name="Vít Jirásek" userId="593ba0a8c78e77a2" providerId="LiveId" clId="{52EE1878-D95F-414E-A6BB-7D6B81CFFB7A}" dt="2020-03-13T11:20:43.607" v="64" actId="26606"/>
          <ac:grpSpMkLst>
            <pc:docMk/>
            <pc:sldMk cId="0" sldId="266"/>
            <ac:grpSpMk id="21" creationId="{35EE815E-1BD3-4777-B652-6D98825BF66B}"/>
          </ac:grpSpMkLst>
        </pc:grpChg>
      </pc:sldChg>
      <pc:sldChg chg="addSp delSp modSp mod setBg">
        <pc:chgData name="Vít Jirásek" userId="593ba0a8c78e77a2" providerId="LiveId" clId="{52EE1878-D95F-414E-A6BB-7D6B81CFFB7A}" dt="2020-03-13T11:21:17.815" v="71" actId="20577"/>
        <pc:sldMkLst>
          <pc:docMk/>
          <pc:sldMk cId="0" sldId="267"/>
        </pc:sldMkLst>
        <pc:spChg chg="mod">
          <ac:chgData name="Vít Jirásek" userId="593ba0a8c78e77a2" providerId="LiveId" clId="{52EE1878-D95F-414E-A6BB-7D6B81CFFB7A}" dt="2020-03-13T11:20:55.094" v="65" actId="26606"/>
          <ac:spMkLst>
            <pc:docMk/>
            <pc:sldMk cId="0" sldId="267"/>
            <ac:spMk id="2" creationId="{00000000-0000-0000-0000-000000000000}"/>
          </ac:spMkLst>
        </pc:spChg>
        <pc:spChg chg="del">
          <ac:chgData name="Vít Jirásek" userId="593ba0a8c78e77a2" providerId="LiveId" clId="{52EE1878-D95F-414E-A6BB-7D6B81CFFB7A}" dt="2020-03-13T11:20:55.094" v="65" actId="26606"/>
          <ac:spMkLst>
            <pc:docMk/>
            <pc:sldMk cId="0" sldId="267"/>
            <ac:spMk id="3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0:55.094" v="65" actId="26606"/>
          <ac:spMkLst>
            <pc:docMk/>
            <pc:sldMk cId="0" sldId="267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0:55.094" v="65" actId="26606"/>
          <ac:spMkLst>
            <pc:docMk/>
            <pc:sldMk cId="0" sldId="267"/>
            <ac:spMk id="6" creationId="{00000000-0000-0000-0000-000000000000}"/>
          </ac:spMkLst>
        </pc:spChg>
        <pc:spChg chg="add">
          <ac:chgData name="Vít Jirásek" userId="593ba0a8c78e77a2" providerId="LiveId" clId="{52EE1878-D95F-414E-A6BB-7D6B81CFFB7A}" dt="2020-03-13T11:20:55.094" v="65" actId="26606"/>
          <ac:spMkLst>
            <pc:docMk/>
            <pc:sldMk cId="0" sldId="267"/>
            <ac:spMk id="13" creationId="{33CD251C-A887-4D2F-925B-FC097198538B}"/>
          </ac:spMkLst>
        </pc:spChg>
        <pc:spChg chg="add">
          <ac:chgData name="Vít Jirásek" userId="593ba0a8c78e77a2" providerId="LiveId" clId="{52EE1878-D95F-414E-A6BB-7D6B81CFFB7A}" dt="2020-03-13T11:20:55.094" v="65" actId="26606"/>
          <ac:spMkLst>
            <pc:docMk/>
            <pc:sldMk cId="0" sldId="267"/>
            <ac:spMk id="15" creationId="{B19D093C-27FB-4032-B282-42C4563F257C}"/>
          </ac:spMkLst>
        </pc:spChg>
        <pc:grpChg chg="add">
          <ac:chgData name="Vít Jirásek" userId="593ba0a8c78e77a2" providerId="LiveId" clId="{52EE1878-D95F-414E-A6BB-7D6B81CFFB7A}" dt="2020-03-13T11:20:55.094" v="65" actId="26606"/>
          <ac:grpSpMkLst>
            <pc:docMk/>
            <pc:sldMk cId="0" sldId="267"/>
            <ac:grpSpMk id="17" creationId="{35EE815E-1BD3-4777-B652-6D98825BF66B}"/>
          </ac:grpSpMkLst>
        </pc:grpChg>
        <pc:graphicFrameChg chg="add mod">
          <ac:chgData name="Vít Jirásek" userId="593ba0a8c78e77a2" providerId="LiveId" clId="{52EE1878-D95F-414E-A6BB-7D6B81CFFB7A}" dt="2020-03-13T11:21:17.815" v="71" actId="20577"/>
          <ac:graphicFrameMkLst>
            <pc:docMk/>
            <pc:sldMk cId="0" sldId="267"/>
            <ac:graphicFrameMk id="8" creationId="{709F63A8-C726-4CFF-A7EF-1E266D37A5B2}"/>
          </ac:graphicFrameMkLst>
        </pc:graphicFrameChg>
      </pc:sldChg>
      <pc:sldChg chg="addSp delSp modSp mod setBg">
        <pc:chgData name="Vít Jirásek" userId="593ba0a8c78e77a2" providerId="LiveId" clId="{52EE1878-D95F-414E-A6BB-7D6B81CFFB7A}" dt="2020-03-13T11:28:15.472" v="105" actId="20577"/>
        <pc:sldMkLst>
          <pc:docMk/>
          <pc:sldMk cId="0" sldId="268"/>
        </pc:sldMkLst>
        <pc:spChg chg="mod">
          <ac:chgData name="Vít Jirásek" userId="593ba0a8c78e77a2" providerId="LiveId" clId="{52EE1878-D95F-414E-A6BB-7D6B81CFFB7A}" dt="2020-03-13T11:21:53.097" v="73" actId="26606"/>
          <ac:spMkLst>
            <pc:docMk/>
            <pc:sldMk cId="0" sldId="268"/>
            <ac:spMk id="2" creationId="{00000000-0000-0000-0000-000000000000}"/>
          </ac:spMkLst>
        </pc:spChg>
        <pc:spChg chg="del">
          <ac:chgData name="Vít Jirásek" userId="593ba0a8c78e77a2" providerId="LiveId" clId="{52EE1878-D95F-414E-A6BB-7D6B81CFFB7A}" dt="2020-03-13T11:21:53.097" v="73" actId="26606"/>
          <ac:spMkLst>
            <pc:docMk/>
            <pc:sldMk cId="0" sldId="268"/>
            <ac:spMk id="3" creationId="{00000000-0000-0000-0000-000000000000}"/>
          </ac:spMkLst>
        </pc:spChg>
        <pc:spChg chg="del">
          <ac:chgData name="Vít Jirásek" userId="593ba0a8c78e77a2" providerId="LiveId" clId="{52EE1878-D95F-414E-A6BB-7D6B81CFFB7A}" dt="2020-03-13T11:21:39.642" v="72" actId="478"/>
          <ac:spMkLst>
            <pc:docMk/>
            <pc:sldMk cId="0" sldId="268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1:53.097" v="73" actId="26606"/>
          <ac:spMkLst>
            <pc:docMk/>
            <pc:sldMk cId="0" sldId="268"/>
            <ac:spMk id="5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1:53.128" v="74" actId="27636"/>
          <ac:spMkLst>
            <pc:docMk/>
            <pc:sldMk cId="0" sldId="268"/>
            <ac:spMk id="7" creationId="{00000000-0000-0000-0000-000000000000}"/>
          </ac:spMkLst>
        </pc:spChg>
        <pc:spChg chg="add">
          <ac:chgData name="Vít Jirásek" userId="593ba0a8c78e77a2" providerId="LiveId" clId="{52EE1878-D95F-414E-A6BB-7D6B81CFFB7A}" dt="2020-03-13T11:21:53.097" v="73" actId="26606"/>
          <ac:spMkLst>
            <pc:docMk/>
            <pc:sldMk cId="0" sldId="268"/>
            <ac:spMk id="14" creationId="{33CD251C-A887-4D2F-925B-FC097198538B}"/>
          </ac:spMkLst>
        </pc:spChg>
        <pc:spChg chg="add">
          <ac:chgData name="Vít Jirásek" userId="593ba0a8c78e77a2" providerId="LiveId" clId="{52EE1878-D95F-414E-A6BB-7D6B81CFFB7A}" dt="2020-03-13T11:21:53.097" v="73" actId="26606"/>
          <ac:spMkLst>
            <pc:docMk/>
            <pc:sldMk cId="0" sldId="268"/>
            <ac:spMk id="16" creationId="{B19D093C-27FB-4032-B282-42C4563F257C}"/>
          </ac:spMkLst>
        </pc:spChg>
        <pc:grpChg chg="add">
          <ac:chgData name="Vít Jirásek" userId="593ba0a8c78e77a2" providerId="LiveId" clId="{52EE1878-D95F-414E-A6BB-7D6B81CFFB7A}" dt="2020-03-13T11:21:53.097" v="73" actId="26606"/>
          <ac:grpSpMkLst>
            <pc:docMk/>
            <pc:sldMk cId="0" sldId="268"/>
            <ac:grpSpMk id="18" creationId="{35EE815E-1BD3-4777-B652-6D98825BF66B}"/>
          </ac:grpSpMkLst>
        </pc:grpChg>
        <pc:graphicFrameChg chg="add mod">
          <ac:chgData name="Vít Jirásek" userId="593ba0a8c78e77a2" providerId="LiveId" clId="{52EE1878-D95F-414E-A6BB-7D6B81CFFB7A}" dt="2020-03-13T11:28:15.472" v="105" actId="20577"/>
          <ac:graphicFrameMkLst>
            <pc:docMk/>
            <pc:sldMk cId="0" sldId="268"/>
            <ac:graphicFrameMk id="9" creationId="{A137F650-C6C0-4795-B9DC-D463F4FD2FE8}"/>
          </ac:graphicFrameMkLst>
        </pc:graphicFrameChg>
      </pc:sldChg>
      <pc:sldChg chg="addSp delSp modSp mod setBg">
        <pc:chgData name="Vít Jirásek" userId="593ba0a8c78e77a2" providerId="LiveId" clId="{52EE1878-D95F-414E-A6BB-7D6B81CFFB7A}" dt="2020-03-13T11:23:18.208" v="79" actId="26606"/>
        <pc:sldMkLst>
          <pc:docMk/>
          <pc:sldMk cId="0" sldId="275"/>
        </pc:sldMkLst>
        <pc:spChg chg="mod">
          <ac:chgData name="Vít Jirásek" userId="593ba0a8c78e77a2" providerId="LiveId" clId="{52EE1878-D95F-414E-A6BB-7D6B81CFFB7A}" dt="2020-03-13T11:23:18.208" v="79" actId="26606"/>
          <ac:spMkLst>
            <pc:docMk/>
            <pc:sldMk cId="0" sldId="275"/>
            <ac:spMk id="2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3:18.208" v="79" actId="26606"/>
          <ac:spMkLst>
            <pc:docMk/>
            <pc:sldMk cId="0" sldId="275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3:18.208" v="79" actId="26606"/>
          <ac:spMkLst>
            <pc:docMk/>
            <pc:sldMk cId="0" sldId="275"/>
            <ac:spMk id="6" creationId="{00000000-0000-0000-0000-000000000000}"/>
          </ac:spMkLst>
        </pc:spChg>
        <pc:spChg chg="add del">
          <ac:chgData name="Vít Jirásek" userId="593ba0a8c78e77a2" providerId="LiveId" clId="{52EE1878-D95F-414E-A6BB-7D6B81CFFB7A}" dt="2020-03-13T11:23:18.208" v="79" actId="26606"/>
          <ac:spMkLst>
            <pc:docMk/>
            <pc:sldMk cId="0" sldId="275"/>
            <ac:spMk id="11" creationId="{16F9E488-0718-4E1E-9D12-26779F606252}"/>
          </ac:spMkLst>
        </pc:spChg>
        <pc:spChg chg="add del">
          <ac:chgData name="Vít Jirásek" userId="593ba0a8c78e77a2" providerId="LiveId" clId="{52EE1878-D95F-414E-A6BB-7D6B81CFFB7A}" dt="2020-03-13T11:23:18.208" v="79" actId="26606"/>
          <ac:spMkLst>
            <pc:docMk/>
            <pc:sldMk cId="0" sldId="275"/>
            <ac:spMk id="13" creationId="{CE708407-D01D-4E57-8998-FF799DBC3788}"/>
          </ac:spMkLst>
        </pc:spChg>
        <pc:grpChg chg="add del">
          <ac:chgData name="Vít Jirásek" userId="593ba0a8c78e77a2" providerId="LiveId" clId="{52EE1878-D95F-414E-A6BB-7D6B81CFFB7A}" dt="2020-03-13T11:23:18.208" v="79" actId="26606"/>
          <ac:grpSpMkLst>
            <pc:docMk/>
            <pc:sldMk cId="0" sldId="275"/>
            <ac:grpSpMk id="15" creationId="{7F963B07-5C9E-478C-A53E-B6F5B4A78933}"/>
          </ac:grpSpMkLst>
        </pc:grpChg>
      </pc:sldChg>
      <pc:sldChg chg="addSp delSp modSp mod setBg">
        <pc:chgData name="Vít Jirásek" userId="593ba0a8c78e77a2" providerId="LiveId" clId="{52EE1878-D95F-414E-A6BB-7D6B81CFFB7A}" dt="2020-03-13T11:23:20.603" v="80" actId="26606"/>
        <pc:sldMkLst>
          <pc:docMk/>
          <pc:sldMk cId="0" sldId="276"/>
        </pc:sldMkLst>
        <pc:spChg chg="mod">
          <ac:chgData name="Vít Jirásek" userId="593ba0a8c78e77a2" providerId="LiveId" clId="{52EE1878-D95F-414E-A6BB-7D6B81CFFB7A}" dt="2020-03-13T11:23:20.603" v="80" actId="26606"/>
          <ac:spMkLst>
            <pc:docMk/>
            <pc:sldMk cId="0" sldId="276"/>
            <ac:spMk id="2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3:20.603" v="80" actId="26606"/>
          <ac:spMkLst>
            <pc:docMk/>
            <pc:sldMk cId="0" sldId="276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3:20.603" v="80" actId="26606"/>
          <ac:spMkLst>
            <pc:docMk/>
            <pc:sldMk cId="0" sldId="276"/>
            <ac:spMk id="6" creationId="{00000000-0000-0000-0000-000000000000}"/>
          </ac:spMkLst>
        </pc:spChg>
        <pc:spChg chg="add del">
          <ac:chgData name="Vít Jirásek" userId="593ba0a8c78e77a2" providerId="LiveId" clId="{52EE1878-D95F-414E-A6BB-7D6B81CFFB7A}" dt="2020-03-13T11:23:20.603" v="80" actId="26606"/>
          <ac:spMkLst>
            <pc:docMk/>
            <pc:sldMk cId="0" sldId="276"/>
            <ac:spMk id="11" creationId="{16F9E488-0718-4E1E-9D12-26779F606252}"/>
          </ac:spMkLst>
        </pc:spChg>
        <pc:spChg chg="add del">
          <ac:chgData name="Vít Jirásek" userId="593ba0a8c78e77a2" providerId="LiveId" clId="{52EE1878-D95F-414E-A6BB-7D6B81CFFB7A}" dt="2020-03-13T11:23:20.603" v="80" actId="26606"/>
          <ac:spMkLst>
            <pc:docMk/>
            <pc:sldMk cId="0" sldId="276"/>
            <ac:spMk id="13" creationId="{CE708407-D01D-4E57-8998-FF799DBC3788}"/>
          </ac:spMkLst>
        </pc:spChg>
        <pc:grpChg chg="add del">
          <ac:chgData name="Vít Jirásek" userId="593ba0a8c78e77a2" providerId="LiveId" clId="{52EE1878-D95F-414E-A6BB-7D6B81CFFB7A}" dt="2020-03-13T11:23:20.603" v="80" actId="26606"/>
          <ac:grpSpMkLst>
            <pc:docMk/>
            <pc:sldMk cId="0" sldId="276"/>
            <ac:grpSpMk id="15" creationId="{7F963B07-5C9E-478C-A53E-B6F5B4A78933}"/>
          </ac:grpSpMkLst>
        </pc:grpChg>
      </pc:sldChg>
      <pc:sldChg chg="addSp delSp modSp mod ord setBg">
        <pc:chgData name="Vít Jirásek" userId="593ba0a8c78e77a2" providerId="LiveId" clId="{52EE1878-D95F-414E-A6BB-7D6B81CFFB7A}" dt="2020-03-13T11:29:00.108" v="107"/>
        <pc:sldMkLst>
          <pc:docMk/>
          <pc:sldMk cId="0" sldId="278"/>
        </pc:sldMkLst>
        <pc:spChg chg="mod">
          <ac:chgData name="Vít Jirásek" userId="593ba0a8c78e77a2" providerId="LiveId" clId="{52EE1878-D95F-414E-A6BB-7D6B81CFFB7A}" dt="2020-03-13T11:24:18.863" v="85" actId="26606"/>
          <ac:spMkLst>
            <pc:docMk/>
            <pc:sldMk cId="0" sldId="278"/>
            <ac:spMk id="2" creationId="{00000000-0000-0000-0000-000000000000}"/>
          </ac:spMkLst>
        </pc:spChg>
        <pc:spChg chg="mod ord">
          <ac:chgData name="Vít Jirásek" userId="593ba0a8c78e77a2" providerId="LiveId" clId="{52EE1878-D95F-414E-A6BB-7D6B81CFFB7A}" dt="2020-03-13T11:24:18.863" v="85" actId="26606"/>
          <ac:spMkLst>
            <pc:docMk/>
            <pc:sldMk cId="0" sldId="278"/>
            <ac:spMk id="3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4:18.863" v="85" actId="26606"/>
          <ac:spMkLst>
            <pc:docMk/>
            <pc:sldMk cId="0" sldId="278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4:18.879" v="86" actId="27636"/>
          <ac:spMkLst>
            <pc:docMk/>
            <pc:sldMk cId="0" sldId="278"/>
            <ac:spMk id="6" creationId="{00000000-0000-0000-0000-000000000000}"/>
          </ac:spMkLst>
        </pc:spChg>
        <pc:spChg chg="add">
          <ac:chgData name="Vít Jirásek" userId="593ba0a8c78e77a2" providerId="LiveId" clId="{52EE1878-D95F-414E-A6BB-7D6B81CFFB7A}" dt="2020-03-13T11:24:18.863" v="85" actId="26606"/>
          <ac:spMkLst>
            <pc:docMk/>
            <pc:sldMk cId="0" sldId="278"/>
            <ac:spMk id="11" creationId="{33CD251C-A887-4D2F-925B-FC097198538B}"/>
          </ac:spMkLst>
        </pc:spChg>
        <pc:spChg chg="add">
          <ac:chgData name="Vít Jirásek" userId="593ba0a8c78e77a2" providerId="LiveId" clId="{52EE1878-D95F-414E-A6BB-7D6B81CFFB7A}" dt="2020-03-13T11:24:18.863" v="85" actId="26606"/>
          <ac:spMkLst>
            <pc:docMk/>
            <pc:sldMk cId="0" sldId="278"/>
            <ac:spMk id="13" creationId="{B19D093C-27FB-4032-B282-42C4563F257C}"/>
          </ac:spMkLst>
        </pc:spChg>
        <pc:grpChg chg="add">
          <ac:chgData name="Vít Jirásek" userId="593ba0a8c78e77a2" providerId="LiveId" clId="{52EE1878-D95F-414E-A6BB-7D6B81CFFB7A}" dt="2020-03-13T11:24:18.863" v="85" actId="26606"/>
          <ac:grpSpMkLst>
            <pc:docMk/>
            <pc:sldMk cId="0" sldId="278"/>
            <ac:grpSpMk id="15" creationId="{35EE815E-1BD3-4777-B652-6D98825BF66B}"/>
          </ac:grpSpMkLst>
        </pc:grpChg>
        <pc:picChg chg="add del">
          <ac:chgData name="Vít Jirásek" userId="593ba0a8c78e77a2" providerId="LiveId" clId="{52EE1878-D95F-414E-A6BB-7D6B81CFFB7A}" dt="2020-03-13T11:24:18.848" v="84" actId="26606"/>
          <ac:picMkLst>
            <pc:docMk/>
            <pc:sldMk cId="0" sldId="278"/>
            <ac:picMk id="10" creationId="{A48707A7-0818-43B5-B122-F4BF013B4C48}"/>
          </ac:picMkLst>
        </pc:picChg>
        <pc:picChg chg="add del">
          <ac:chgData name="Vít Jirásek" userId="593ba0a8c78e77a2" providerId="LiveId" clId="{52EE1878-D95F-414E-A6BB-7D6B81CFFB7A}" dt="2020-03-13T11:24:18.848" v="84" actId="26606"/>
          <ac:picMkLst>
            <pc:docMk/>
            <pc:sldMk cId="0" sldId="278"/>
            <ac:picMk id="12" creationId="{8D115DD5-8F0E-431A-94CA-25717AB288FA}"/>
          </ac:picMkLst>
        </pc:picChg>
      </pc:sldChg>
      <pc:sldChg chg="del">
        <pc:chgData name="Vít Jirásek" userId="593ba0a8c78e77a2" providerId="LiveId" clId="{52EE1878-D95F-414E-A6BB-7D6B81CFFB7A}" dt="2020-03-13T11:24:41.970" v="87" actId="47"/>
        <pc:sldMkLst>
          <pc:docMk/>
          <pc:sldMk cId="0" sldId="280"/>
        </pc:sldMkLst>
      </pc:sldChg>
      <pc:sldChg chg="addSp delSp modSp mod setBg">
        <pc:chgData name="Vít Jirásek" userId="593ba0a8c78e77a2" providerId="LiveId" clId="{52EE1878-D95F-414E-A6BB-7D6B81CFFB7A}" dt="2020-03-13T11:24:52.374" v="89" actId="27636"/>
        <pc:sldMkLst>
          <pc:docMk/>
          <pc:sldMk cId="0" sldId="282"/>
        </pc:sldMkLst>
        <pc:spChg chg="mod">
          <ac:chgData name="Vít Jirásek" userId="593ba0a8c78e77a2" providerId="LiveId" clId="{52EE1878-D95F-414E-A6BB-7D6B81CFFB7A}" dt="2020-03-13T11:24:52.343" v="88" actId="26606"/>
          <ac:spMkLst>
            <pc:docMk/>
            <pc:sldMk cId="0" sldId="282"/>
            <ac:spMk id="2" creationId="{00000000-0000-0000-0000-000000000000}"/>
          </ac:spMkLst>
        </pc:spChg>
        <pc:spChg chg="del">
          <ac:chgData name="Vít Jirásek" userId="593ba0a8c78e77a2" providerId="LiveId" clId="{52EE1878-D95F-414E-A6BB-7D6B81CFFB7A}" dt="2020-03-13T11:24:52.343" v="88" actId="26606"/>
          <ac:spMkLst>
            <pc:docMk/>
            <pc:sldMk cId="0" sldId="282"/>
            <ac:spMk id="3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4:52.343" v="88" actId="26606"/>
          <ac:spMkLst>
            <pc:docMk/>
            <pc:sldMk cId="0" sldId="282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4:52.374" v="89" actId="27636"/>
          <ac:spMkLst>
            <pc:docMk/>
            <pc:sldMk cId="0" sldId="282"/>
            <ac:spMk id="6" creationId="{00000000-0000-0000-0000-000000000000}"/>
          </ac:spMkLst>
        </pc:spChg>
        <pc:spChg chg="add">
          <ac:chgData name="Vít Jirásek" userId="593ba0a8c78e77a2" providerId="LiveId" clId="{52EE1878-D95F-414E-A6BB-7D6B81CFFB7A}" dt="2020-03-13T11:24:52.343" v="88" actId="26606"/>
          <ac:spMkLst>
            <pc:docMk/>
            <pc:sldMk cId="0" sldId="282"/>
            <ac:spMk id="13" creationId="{33CD251C-A887-4D2F-925B-FC097198538B}"/>
          </ac:spMkLst>
        </pc:spChg>
        <pc:spChg chg="add">
          <ac:chgData name="Vít Jirásek" userId="593ba0a8c78e77a2" providerId="LiveId" clId="{52EE1878-D95F-414E-A6BB-7D6B81CFFB7A}" dt="2020-03-13T11:24:52.343" v="88" actId="26606"/>
          <ac:spMkLst>
            <pc:docMk/>
            <pc:sldMk cId="0" sldId="282"/>
            <ac:spMk id="15" creationId="{B19D093C-27FB-4032-B282-42C4563F257C}"/>
          </ac:spMkLst>
        </pc:spChg>
        <pc:grpChg chg="add">
          <ac:chgData name="Vít Jirásek" userId="593ba0a8c78e77a2" providerId="LiveId" clId="{52EE1878-D95F-414E-A6BB-7D6B81CFFB7A}" dt="2020-03-13T11:24:52.343" v="88" actId="26606"/>
          <ac:grpSpMkLst>
            <pc:docMk/>
            <pc:sldMk cId="0" sldId="282"/>
            <ac:grpSpMk id="17" creationId="{35EE815E-1BD3-4777-B652-6D98825BF66B}"/>
          </ac:grpSpMkLst>
        </pc:grpChg>
        <pc:graphicFrameChg chg="add">
          <ac:chgData name="Vít Jirásek" userId="593ba0a8c78e77a2" providerId="LiveId" clId="{52EE1878-D95F-414E-A6BB-7D6B81CFFB7A}" dt="2020-03-13T11:24:52.343" v="88" actId="26606"/>
          <ac:graphicFrameMkLst>
            <pc:docMk/>
            <pc:sldMk cId="0" sldId="282"/>
            <ac:graphicFrameMk id="8" creationId="{FE94DCE7-BF60-490E-9FAF-CC156A385AC7}"/>
          </ac:graphicFrameMkLst>
        </pc:graphicFrameChg>
      </pc:sldChg>
      <pc:sldChg chg="addSp modSp mod setBg">
        <pc:chgData name="Vít Jirásek" userId="593ba0a8c78e77a2" providerId="LiveId" clId="{52EE1878-D95F-414E-A6BB-7D6B81CFFB7A}" dt="2020-03-13T11:25:37.772" v="91" actId="27636"/>
        <pc:sldMkLst>
          <pc:docMk/>
          <pc:sldMk cId="0" sldId="286"/>
        </pc:sldMkLst>
        <pc:spChg chg="mod">
          <ac:chgData name="Vít Jirásek" userId="593ba0a8c78e77a2" providerId="LiveId" clId="{52EE1878-D95F-414E-A6BB-7D6B81CFFB7A}" dt="2020-03-13T11:25:37.756" v="90" actId="26606"/>
          <ac:spMkLst>
            <pc:docMk/>
            <pc:sldMk cId="0" sldId="286"/>
            <ac:spMk id="2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5:37.756" v="90" actId="26606"/>
          <ac:spMkLst>
            <pc:docMk/>
            <pc:sldMk cId="0" sldId="286"/>
            <ac:spMk id="3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5:37.756" v="90" actId="26606"/>
          <ac:spMkLst>
            <pc:docMk/>
            <pc:sldMk cId="0" sldId="286"/>
            <ac:spMk id="4" creationId="{00000000-0000-0000-0000-000000000000}"/>
          </ac:spMkLst>
        </pc:spChg>
        <pc:spChg chg="mod">
          <ac:chgData name="Vít Jirásek" userId="593ba0a8c78e77a2" providerId="LiveId" clId="{52EE1878-D95F-414E-A6BB-7D6B81CFFB7A}" dt="2020-03-13T11:25:37.772" v="91" actId="27636"/>
          <ac:spMkLst>
            <pc:docMk/>
            <pc:sldMk cId="0" sldId="286"/>
            <ac:spMk id="6" creationId="{00000000-0000-0000-0000-000000000000}"/>
          </ac:spMkLst>
        </pc:spChg>
        <pc:spChg chg="add">
          <ac:chgData name="Vít Jirásek" userId="593ba0a8c78e77a2" providerId="LiveId" clId="{52EE1878-D95F-414E-A6BB-7D6B81CFFB7A}" dt="2020-03-13T11:25:37.756" v="90" actId="26606"/>
          <ac:spMkLst>
            <pc:docMk/>
            <pc:sldMk cId="0" sldId="286"/>
            <ac:spMk id="11" creationId="{E30408B7-02B2-4EC4-8EE8-B53E74642A86}"/>
          </ac:spMkLst>
        </pc:spChg>
        <pc:grpChg chg="add">
          <ac:chgData name="Vít Jirásek" userId="593ba0a8c78e77a2" providerId="LiveId" clId="{52EE1878-D95F-414E-A6BB-7D6B81CFFB7A}" dt="2020-03-13T11:25:37.756" v="90" actId="26606"/>
          <ac:grpSpMkLst>
            <pc:docMk/>
            <pc:sldMk cId="0" sldId="286"/>
            <ac:grpSpMk id="13" creationId="{3CA30F3A-949D-4014-A5BD-809F81E84132}"/>
          </ac:grpSpMkLst>
        </pc:grpChg>
      </pc:sldChg>
      <pc:sldMasterChg chg="delSldLayout">
        <pc:chgData name="Vít Jirásek" userId="593ba0a8c78e77a2" providerId="LiveId" clId="{52EE1878-D95F-414E-A6BB-7D6B81CFFB7A}" dt="2020-03-13T11:19:05.648" v="42" actId="47"/>
        <pc:sldMasterMkLst>
          <pc:docMk/>
          <pc:sldMasterMk cId="3885705748" sldId="2147483773"/>
        </pc:sldMasterMkLst>
        <pc:sldLayoutChg chg="del">
          <pc:chgData name="Vít Jirásek" userId="593ba0a8c78e77a2" providerId="LiveId" clId="{52EE1878-D95F-414E-A6BB-7D6B81CFFB7A}" dt="2020-03-13T11:19:05.648" v="42" actId="47"/>
          <pc:sldLayoutMkLst>
            <pc:docMk/>
            <pc:sldMasterMk cId="3885705748" sldId="2147483773"/>
            <pc:sldLayoutMk cId="629068561" sldId="2147483787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72ACC4-31B8-454E-B9AE-E9AB91CF11ED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8FBA14D-0B52-4D6A-9F23-DAC401248D74}">
      <dgm:prSet/>
      <dgm:spPr/>
      <dgm:t>
        <a:bodyPr/>
        <a:lstStyle/>
        <a:p>
          <a:r>
            <a:rPr lang="en-US"/>
            <a:t>Adrenalin</a:t>
          </a:r>
        </a:p>
      </dgm:t>
    </dgm:pt>
    <dgm:pt modelId="{72EBA595-AFCD-4B6D-A4F9-72934ABDEA77}" type="parTrans" cxnId="{8EDA6A6C-3A80-417E-92C9-DB70577B8479}">
      <dgm:prSet/>
      <dgm:spPr/>
      <dgm:t>
        <a:bodyPr/>
        <a:lstStyle/>
        <a:p>
          <a:endParaRPr lang="en-US"/>
        </a:p>
      </dgm:t>
    </dgm:pt>
    <dgm:pt modelId="{84E14C1C-80A1-41D7-88D8-D55CE3CF894A}" type="sibTrans" cxnId="{8EDA6A6C-3A80-417E-92C9-DB70577B8479}">
      <dgm:prSet/>
      <dgm:spPr/>
      <dgm:t>
        <a:bodyPr/>
        <a:lstStyle/>
        <a:p>
          <a:endParaRPr lang="en-US"/>
        </a:p>
      </dgm:t>
    </dgm:pt>
    <dgm:pt modelId="{10ADF363-E4C9-4BEF-AB06-5212F292DC36}">
      <dgm:prSet/>
      <dgm:spPr/>
      <dgm:t>
        <a:bodyPr/>
        <a:lstStyle/>
        <a:p>
          <a:r>
            <a:rPr lang="en-US"/>
            <a:t>dospělí 1 mg i.v. á 3 – 5 min</a:t>
          </a:r>
        </a:p>
      </dgm:t>
    </dgm:pt>
    <dgm:pt modelId="{86D67853-E0A4-4C7C-BC38-260F9E235DD8}" type="parTrans" cxnId="{C5F99963-BC6C-4494-B270-ADEB065D4755}">
      <dgm:prSet/>
      <dgm:spPr/>
      <dgm:t>
        <a:bodyPr/>
        <a:lstStyle/>
        <a:p>
          <a:endParaRPr lang="en-US"/>
        </a:p>
      </dgm:t>
    </dgm:pt>
    <dgm:pt modelId="{52100F20-1F3B-4C63-8381-1F2EEB11CC3F}" type="sibTrans" cxnId="{C5F99963-BC6C-4494-B270-ADEB065D4755}">
      <dgm:prSet/>
      <dgm:spPr/>
      <dgm:t>
        <a:bodyPr/>
        <a:lstStyle/>
        <a:p>
          <a:endParaRPr lang="en-US"/>
        </a:p>
      </dgm:t>
    </dgm:pt>
    <dgm:pt modelId="{F09FF450-5D8E-441D-AFE4-BDE49D372F29}">
      <dgm:prSet/>
      <dgm:spPr/>
      <dgm:t>
        <a:bodyPr/>
        <a:lstStyle/>
        <a:p>
          <a:r>
            <a:rPr lang="en-US"/>
            <a:t>děti 0,01 mg / kg á 3 – 5 min</a:t>
          </a:r>
        </a:p>
      </dgm:t>
    </dgm:pt>
    <dgm:pt modelId="{15E34FD8-185B-4A04-A71E-E9B60FB50453}" type="parTrans" cxnId="{7DF18CA7-B777-48ED-93E6-DEED0525CA7E}">
      <dgm:prSet/>
      <dgm:spPr/>
      <dgm:t>
        <a:bodyPr/>
        <a:lstStyle/>
        <a:p>
          <a:endParaRPr lang="en-US"/>
        </a:p>
      </dgm:t>
    </dgm:pt>
    <dgm:pt modelId="{26F8A9F6-4174-4741-9808-80FD5EE67BDD}" type="sibTrans" cxnId="{7DF18CA7-B777-48ED-93E6-DEED0525CA7E}">
      <dgm:prSet/>
      <dgm:spPr/>
      <dgm:t>
        <a:bodyPr/>
        <a:lstStyle/>
        <a:p>
          <a:endParaRPr lang="en-US"/>
        </a:p>
      </dgm:t>
    </dgm:pt>
    <dgm:pt modelId="{122D819E-05DA-4C2F-8F72-58F800C5E58D}">
      <dgm:prSet/>
      <dgm:spPr/>
      <dgm:t>
        <a:bodyPr/>
        <a:lstStyle/>
        <a:p>
          <a:r>
            <a:rPr lang="en-US"/>
            <a:t>Amiodaron (Sedacoron™, Cordarone™)</a:t>
          </a:r>
        </a:p>
      </dgm:t>
    </dgm:pt>
    <dgm:pt modelId="{36848C27-8897-476E-93E0-9487345F3B42}" type="parTrans" cxnId="{2ED329E9-2CE8-489E-B4F5-EEBAB17FBFB7}">
      <dgm:prSet/>
      <dgm:spPr/>
      <dgm:t>
        <a:bodyPr/>
        <a:lstStyle/>
        <a:p>
          <a:endParaRPr lang="en-US"/>
        </a:p>
      </dgm:t>
    </dgm:pt>
    <dgm:pt modelId="{FE1AED54-87C7-4370-8387-E57C44700605}" type="sibTrans" cxnId="{2ED329E9-2CE8-489E-B4F5-EEBAB17FBFB7}">
      <dgm:prSet/>
      <dgm:spPr/>
      <dgm:t>
        <a:bodyPr/>
        <a:lstStyle/>
        <a:p>
          <a:endParaRPr lang="en-US"/>
        </a:p>
      </dgm:t>
    </dgm:pt>
    <dgm:pt modelId="{AD3CFB85-62D1-4812-A9D9-6AFCE7641D8F}">
      <dgm:prSet/>
      <dgm:spPr/>
      <dgm:t>
        <a:bodyPr/>
        <a:lstStyle/>
        <a:p>
          <a:r>
            <a:rPr lang="en-US" dirty="0" err="1"/>
            <a:t>dospělí</a:t>
          </a:r>
          <a:r>
            <a:rPr lang="en-US" dirty="0"/>
            <a:t> 300 mg = 2 ampule (6 ml)</a:t>
          </a:r>
        </a:p>
      </dgm:t>
    </dgm:pt>
    <dgm:pt modelId="{9052ADA6-1F59-4D59-BDD7-4C902F9A406B}" type="parTrans" cxnId="{F93CD5C7-E6EF-4B2A-BB81-CF480CD8EC8A}">
      <dgm:prSet/>
      <dgm:spPr/>
      <dgm:t>
        <a:bodyPr/>
        <a:lstStyle/>
        <a:p>
          <a:endParaRPr lang="en-US"/>
        </a:p>
      </dgm:t>
    </dgm:pt>
    <dgm:pt modelId="{E97FB3F9-1D90-4CFF-AB76-53ED9E762D83}" type="sibTrans" cxnId="{F93CD5C7-E6EF-4B2A-BB81-CF480CD8EC8A}">
      <dgm:prSet/>
      <dgm:spPr/>
      <dgm:t>
        <a:bodyPr/>
        <a:lstStyle/>
        <a:p>
          <a:endParaRPr lang="en-US"/>
        </a:p>
      </dgm:t>
    </dgm:pt>
    <dgm:pt modelId="{4F845B4B-C04C-460C-BFC1-BAEC6D92220D}">
      <dgm:prSet/>
      <dgm:spPr/>
      <dgm:t>
        <a:bodyPr/>
        <a:lstStyle/>
        <a:p>
          <a:r>
            <a:rPr lang="en-US"/>
            <a:t>po 3. výboji, následně lze podat 150 mg jako další dávku</a:t>
          </a:r>
        </a:p>
      </dgm:t>
    </dgm:pt>
    <dgm:pt modelId="{3E0EE430-43A0-4145-B2BC-FAE4813D894A}" type="parTrans" cxnId="{4AA5B6AD-71DF-412C-BF6E-DA2415059BA1}">
      <dgm:prSet/>
      <dgm:spPr/>
      <dgm:t>
        <a:bodyPr/>
        <a:lstStyle/>
        <a:p>
          <a:endParaRPr lang="en-US"/>
        </a:p>
      </dgm:t>
    </dgm:pt>
    <dgm:pt modelId="{C8C63D0C-2057-4BA2-8706-CA1AC385BBEA}" type="sibTrans" cxnId="{4AA5B6AD-71DF-412C-BF6E-DA2415059BA1}">
      <dgm:prSet/>
      <dgm:spPr/>
      <dgm:t>
        <a:bodyPr/>
        <a:lstStyle/>
        <a:p>
          <a:endParaRPr lang="en-US"/>
        </a:p>
      </dgm:t>
    </dgm:pt>
    <dgm:pt modelId="{AD7D14C2-21AD-462E-8659-7ACA55E26CF0}">
      <dgm:prSet/>
      <dgm:spPr/>
      <dgm:t>
        <a:bodyPr/>
        <a:lstStyle/>
        <a:p>
          <a:r>
            <a:rPr lang="en-US"/>
            <a:t>děti 5 mg/kg</a:t>
          </a:r>
        </a:p>
      </dgm:t>
    </dgm:pt>
    <dgm:pt modelId="{9B879C8C-8D7C-4DD6-8C72-6BFC0DF93623}" type="parTrans" cxnId="{AD4C6B12-3CFF-43D3-9B45-8593D9818B7F}">
      <dgm:prSet/>
      <dgm:spPr/>
      <dgm:t>
        <a:bodyPr/>
        <a:lstStyle/>
        <a:p>
          <a:endParaRPr lang="en-US"/>
        </a:p>
      </dgm:t>
    </dgm:pt>
    <dgm:pt modelId="{F5A41D74-F196-479D-A616-D72C3DDC0CE8}" type="sibTrans" cxnId="{AD4C6B12-3CFF-43D3-9B45-8593D9818B7F}">
      <dgm:prSet/>
      <dgm:spPr/>
      <dgm:t>
        <a:bodyPr/>
        <a:lstStyle/>
        <a:p>
          <a:endParaRPr lang="en-US"/>
        </a:p>
      </dgm:t>
    </dgm:pt>
    <dgm:pt modelId="{8082B162-3FD5-4F36-895B-FB850EBD40FC}">
      <dgm:prSet/>
      <dgm:spPr/>
      <dgm:t>
        <a:bodyPr/>
        <a:lstStyle/>
        <a:p>
          <a:r>
            <a:rPr lang="en-US" dirty="0"/>
            <a:t>po 3. a 5. </a:t>
          </a:r>
          <a:r>
            <a:rPr lang="en-US" dirty="0" err="1"/>
            <a:t>výboji</a:t>
          </a:r>
          <a:endParaRPr lang="en-US" dirty="0"/>
        </a:p>
      </dgm:t>
    </dgm:pt>
    <dgm:pt modelId="{E526766B-7803-4C13-A072-C3C2FDDF2196}" type="parTrans" cxnId="{E097400E-F0D3-4CCC-9BB8-E56B24BB5878}">
      <dgm:prSet/>
      <dgm:spPr/>
      <dgm:t>
        <a:bodyPr/>
        <a:lstStyle/>
        <a:p>
          <a:endParaRPr lang="en-US"/>
        </a:p>
      </dgm:t>
    </dgm:pt>
    <dgm:pt modelId="{1E9A59D2-B8E7-417B-BFD8-A25E800D9ACE}" type="sibTrans" cxnId="{E097400E-F0D3-4CCC-9BB8-E56B24BB5878}">
      <dgm:prSet/>
      <dgm:spPr/>
      <dgm:t>
        <a:bodyPr/>
        <a:lstStyle/>
        <a:p>
          <a:endParaRPr lang="en-US"/>
        </a:p>
      </dgm:t>
    </dgm:pt>
    <dgm:pt modelId="{211FBF34-A179-4C20-869F-DB4021FC2ED8}" type="pres">
      <dgm:prSet presAssocID="{2572ACC4-31B8-454E-B9AE-E9AB91CF11ED}" presName="Name0" presStyleCnt="0">
        <dgm:presLayoutVars>
          <dgm:dir/>
          <dgm:animLvl val="lvl"/>
          <dgm:resizeHandles val="exact"/>
        </dgm:presLayoutVars>
      </dgm:prSet>
      <dgm:spPr/>
    </dgm:pt>
    <dgm:pt modelId="{2E565FA6-3276-4672-9AF9-492BD29B5EB5}" type="pres">
      <dgm:prSet presAssocID="{88FBA14D-0B52-4D6A-9F23-DAC401248D74}" presName="composite" presStyleCnt="0"/>
      <dgm:spPr/>
    </dgm:pt>
    <dgm:pt modelId="{4AEB3C67-BD8D-4CFD-8A06-EE929F4E94B8}" type="pres">
      <dgm:prSet presAssocID="{88FBA14D-0B52-4D6A-9F23-DAC401248D7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4E7B2C04-5200-4972-8345-4CC39405AF61}" type="pres">
      <dgm:prSet presAssocID="{88FBA14D-0B52-4D6A-9F23-DAC401248D74}" presName="desTx" presStyleLbl="alignAccFollowNode1" presStyleIdx="0" presStyleCnt="2">
        <dgm:presLayoutVars>
          <dgm:bulletEnabled val="1"/>
        </dgm:presLayoutVars>
      </dgm:prSet>
      <dgm:spPr/>
    </dgm:pt>
    <dgm:pt modelId="{81BB9ED4-4DBA-404A-881A-430CFA1E228F}" type="pres">
      <dgm:prSet presAssocID="{84E14C1C-80A1-41D7-88D8-D55CE3CF894A}" presName="space" presStyleCnt="0"/>
      <dgm:spPr/>
    </dgm:pt>
    <dgm:pt modelId="{46819942-DD2C-4671-A473-3E9357B895D1}" type="pres">
      <dgm:prSet presAssocID="{122D819E-05DA-4C2F-8F72-58F800C5E58D}" presName="composite" presStyleCnt="0"/>
      <dgm:spPr/>
    </dgm:pt>
    <dgm:pt modelId="{92A5322B-6FF7-4E46-8DCF-C2F768E2CE07}" type="pres">
      <dgm:prSet presAssocID="{122D819E-05DA-4C2F-8F72-58F800C5E58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39726DDC-ED3E-4737-983B-CB3625A8B023}" type="pres">
      <dgm:prSet presAssocID="{122D819E-05DA-4C2F-8F72-58F800C5E58D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097400E-F0D3-4CCC-9BB8-E56B24BB5878}" srcId="{AD7D14C2-21AD-462E-8659-7ACA55E26CF0}" destId="{8082B162-3FD5-4F36-895B-FB850EBD40FC}" srcOrd="0" destOrd="0" parTransId="{E526766B-7803-4C13-A072-C3C2FDDF2196}" sibTransId="{1E9A59D2-B8E7-417B-BFD8-A25E800D9ACE}"/>
    <dgm:cxn modelId="{D71E0F10-C053-49AA-ACD1-AA1876534A98}" type="presOf" srcId="{88FBA14D-0B52-4D6A-9F23-DAC401248D74}" destId="{4AEB3C67-BD8D-4CFD-8A06-EE929F4E94B8}" srcOrd="0" destOrd="0" presId="urn:microsoft.com/office/officeart/2005/8/layout/hList1"/>
    <dgm:cxn modelId="{AD4C6B12-3CFF-43D3-9B45-8593D9818B7F}" srcId="{122D819E-05DA-4C2F-8F72-58F800C5E58D}" destId="{AD7D14C2-21AD-462E-8659-7ACA55E26CF0}" srcOrd="1" destOrd="0" parTransId="{9B879C8C-8D7C-4DD6-8C72-6BFC0DF93623}" sibTransId="{F5A41D74-F196-479D-A616-D72C3DDC0CE8}"/>
    <dgm:cxn modelId="{7025E22D-49D9-4ACD-B722-F79D1B2CCF4F}" type="presOf" srcId="{122D819E-05DA-4C2F-8F72-58F800C5E58D}" destId="{92A5322B-6FF7-4E46-8DCF-C2F768E2CE07}" srcOrd="0" destOrd="0" presId="urn:microsoft.com/office/officeart/2005/8/layout/hList1"/>
    <dgm:cxn modelId="{C5F99963-BC6C-4494-B270-ADEB065D4755}" srcId="{88FBA14D-0B52-4D6A-9F23-DAC401248D74}" destId="{10ADF363-E4C9-4BEF-AB06-5212F292DC36}" srcOrd="0" destOrd="0" parTransId="{86D67853-E0A4-4C7C-BC38-260F9E235DD8}" sibTransId="{52100F20-1F3B-4C63-8381-1F2EEB11CC3F}"/>
    <dgm:cxn modelId="{8EDA6A6C-3A80-417E-92C9-DB70577B8479}" srcId="{2572ACC4-31B8-454E-B9AE-E9AB91CF11ED}" destId="{88FBA14D-0B52-4D6A-9F23-DAC401248D74}" srcOrd="0" destOrd="0" parTransId="{72EBA595-AFCD-4B6D-A4F9-72934ABDEA77}" sibTransId="{84E14C1C-80A1-41D7-88D8-D55CE3CF894A}"/>
    <dgm:cxn modelId="{39F7988F-8DD8-438F-9E8E-56A2A9FF6A32}" type="presOf" srcId="{8082B162-3FD5-4F36-895B-FB850EBD40FC}" destId="{39726DDC-ED3E-4737-983B-CB3625A8B023}" srcOrd="0" destOrd="3" presId="urn:microsoft.com/office/officeart/2005/8/layout/hList1"/>
    <dgm:cxn modelId="{7DF18CA7-B777-48ED-93E6-DEED0525CA7E}" srcId="{88FBA14D-0B52-4D6A-9F23-DAC401248D74}" destId="{F09FF450-5D8E-441D-AFE4-BDE49D372F29}" srcOrd="1" destOrd="0" parTransId="{15E34FD8-185B-4A04-A71E-E9B60FB50453}" sibTransId="{26F8A9F6-4174-4741-9808-80FD5EE67BDD}"/>
    <dgm:cxn modelId="{4B4E2EAC-8389-4A39-9069-4F7238F59C3E}" type="presOf" srcId="{AD3CFB85-62D1-4812-A9D9-6AFCE7641D8F}" destId="{39726DDC-ED3E-4737-983B-CB3625A8B023}" srcOrd="0" destOrd="0" presId="urn:microsoft.com/office/officeart/2005/8/layout/hList1"/>
    <dgm:cxn modelId="{4AA5B6AD-71DF-412C-BF6E-DA2415059BA1}" srcId="{AD3CFB85-62D1-4812-A9D9-6AFCE7641D8F}" destId="{4F845B4B-C04C-460C-BFC1-BAEC6D92220D}" srcOrd="0" destOrd="0" parTransId="{3E0EE430-43A0-4145-B2BC-FAE4813D894A}" sibTransId="{C8C63D0C-2057-4BA2-8706-CA1AC385BBEA}"/>
    <dgm:cxn modelId="{749855B0-53CE-47F7-90A8-E74CD1DE343E}" type="presOf" srcId="{F09FF450-5D8E-441D-AFE4-BDE49D372F29}" destId="{4E7B2C04-5200-4972-8345-4CC39405AF61}" srcOrd="0" destOrd="1" presId="urn:microsoft.com/office/officeart/2005/8/layout/hList1"/>
    <dgm:cxn modelId="{F93CD5C7-E6EF-4B2A-BB81-CF480CD8EC8A}" srcId="{122D819E-05DA-4C2F-8F72-58F800C5E58D}" destId="{AD3CFB85-62D1-4812-A9D9-6AFCE7641D8F}" srcOrd="0" destOrd="0" parTransId="{9052ADA6-1F59-4D59-BDD7-4C902F9A406B}" sibTransId="{E97FB3F9-1D90-4CFF-AB76-53ED9E762D83}"/>
    <dgm:cxn modelId="{2DEEF7D1-5F66-4705-BC4D-62B9B5B0B40C}" type="presOf" srcId="{10ADF363-E4C9-4BEF-AB06-5212F292DC36}" destId="{4E7B2C04-5200-4972-8345-4CC39405AF61}" srcOrd="0" destOrd="0" presId="urn:microsoft.com/office/officeart/2005/8/layout/hList1"/>
    <dgm:cxn modelId="{EDFD3CD4-DE86-4D62-BC55-3F879819E72D}" type="presOf" srcId="{2572ACC4-31B8-454E-B9AE-E9AB91CF11ED}" destId="{211FBF34-A179-4C20-869F-DB4021FC2ED8}" srcOrd="0" destOrd="0" presId="urn:microsoft.com/office/officeart/2005/8/layout/hList1"/>
    <dgm:cxn modelId="{FB1687D6-9C63-47A2-A155-F92DDECFF903}" type="presOf" srcId="{AD7D14C2-21AD-462E-8659-7ACA55E26CF0}" destId="{39726DDC-ED3E-4737-983B-CB3625A8B023}" srcOrd="0" destOrd="2" presId="urn:microsoft.com/office/officeart/2005/8/layout/hList1"/>
    <dgm:cxn modelId="{2ED329E9-2CE8-489E-B4F5-EEBAB17FBFB7}" srcId="{2572ACC4-31B8-454E-B9AE-E9AB91CF11ED}" destId="{122D819E-05DA-4C2F-8F72-58F800C5E58D}" srcOrd="1" destOrd="0" parTransId="{36848C27-8897-476E-93E0-9487345F3B42}" sibTransId="{FE1AED54-87C7-4370-8387-E57C44700605}"/>
    <dgm:cxn modelId="{131EDDED-C767-464A-A299-DF00485CC0BC}" type="presOf" srcId="{4F845B4B-C04C-460C-BFC1-BAEC6D92220D}" destId="{39726DDC-ED3E-4737-983B-CB3625A8B023}" srcOrd="0" destOrd="1" presId="urn:microsoft.com/office/officeart/2005/8/layout/hList1"/>
    <dgm:cxn modelId="{C46492B5-0851-4EC9-8352-33C6F439561B}" type="presParOf" srcId="{211FBF34-A179-4C20-869F-DB4021FC2ED8}" destId="{2E565FA6-3276-4672-9AF9-492BD29B5EB5}" srcOrd="0" destOrd="0" presId="urn:microsoft.com/office/officeart/2005/8/layout/hList1"/>
    <dgm:cxn modelId="{E1FAAE8C-AC74-42F2-B97A-734ED7D6D888}" type="presParOf" srcId="{2E565FA6-3276-4672-9AF9-492BD29B5EB5}" destId="{4AEB3C67-BD8D-4CFD-8A06-EE929F4E94B8}" srcOrd="0" destOrd="0" presId="urn:microsoft.com/office/officeart/2005/8/layout/hList1"/>
    <dgm:cxn modelId="{97DFB64C-FCBC-4B40-A617-27B742A50401}" type="presParOf" srcId="{2E565FA6-3276-4672-9AF9-492BD29B5EB5}" destId="{4E7B2C04-5200-4972-8345-4CC39405AF61}" srcOrd="1" destOrd="0" presId="urn:microsoft.com/office/officeart/2005/8/layout/hList1"/>
    <dgm:cxn modelId="{943C1149-5654-4CB5-8A8A-B2EFEF502A3C}" type="presParOf" srcId="{211FBF34-A179-4C20-869F-DB4021FC2ED8}" destId="{81BB9ED4-4DBA-404A-881A-430CFA1E228F}" srcOrd="1" destOrd="0" presId="urn:microsoft.com/office/officeart/2005/8/layout/hList1"/>
    <dgm:cxn modelId="{92658F68-7D25-429E-B6DD-13B1BACB8BC8}" type="presParOf" srcId="{211FBF34-A179-4C20-869F-DB4021FC2ED8}" destId="{46819942-DD2C-4671-A473-3E9357B895D1}" srcOrd="2" destOrd="0" presId="urn:microsoft.com/office/officeart/2005/8/layout/hList1"/>
    <dgm:cxn modelId="{58D69F0C-3244-44C6-84BB-E7BDA2F6B0E0}" type="presParOf" srcId="{46819942-DD2C-4671-A473-3E9357B895D1}" destId="{92A5322B-6FF7-4E46-8DCF-C2F768E2CE07}" srcOrd="0" destOrd="0" presId="urn:microsoft.com/office/officeart/2005/8/layout/hList1"/>
    <dgm:cxn modelId="{0823DD12-1AEB-415D-88A7-68DFECBF4357}" type="presParOf" srcId="{46819942-DD2C-4671-A473-3E9357B895D1}" destId="{39726DDC-ED3E-4737-983B-CB3625A8B02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570E74-A16C-4C07-A9EF-9356FE5E80F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66641C3-33F3-475E-AB4C-BF331AE81E27}">
      <dgm:prSet/>
      <dgm:spPr/>
      <dgm:t>
        <a:bodyPr/>
        <a:lstStyle/>
        <a:p>
          <a:r>
            <a:rPr lang="en-US"/>
            <a:t>energie</a:t>
          </a:r>
        </a:p>
      </dgm:t>
    </dgm:pt>
    <dgm:pt modelId="{B5573046-2D17-45BC-A1F0-9DE359061F6B}" type="parTrans" cxnId="{74B950C1-36CA-4C80-A215-7C4F8C01C4D3}">
      <dgm:prSet/>
      <dgm:spPr/>
      <dgm:t>
        <a:bodyPr/>
        <a:lstStyle/>
        <a:p>
          <a:endParaRPr lang="en-US"/>
        </a:p>
      </dgm:t>
    </dgm:pt>
    <dgm:pt modelId="{D1BFFEA0-4AC0-4DFC-B6AE-4E69DFEE155B}" type="sibTrans" cxnId="{74B950C1-36CA-4C80-A215-7C4F8C01C4D3}">
      <dgm:prSet/>
      <dgm:spPr/>
      <dgm:t>
        <a:bodyPr/>
        <a:lstStyle/>
        <a:p>
          <a:endParaRPr lang="en-US"/>
        </a:p>
      </dgm:t>
    </dgm:pt>
    <dgm:pt modelId="{8F53FBBC-95B3-484E-956F-E95EA6604BF4}">
      <dgm:prSet/>
      <dgm:spPr/>
      <dgm:t>
        <a:bodyPr/>
        <a:lstStyle/>
        <a:p>
          <a:r>
            <a:rPr lang="en-US"/>
            <a:t>maximální možná</a:t>
          </a:r>
        </a:p>
      </dgm:t>
    </dgm:pt>
    <dgm:pt modelId="{409A9A72-0F22-40B8-A8E8-5F7F3300E048}" type="parTrans" cxnId="{4A664AB8-46CF-4BA4-BE1B-BA8BD9DC91DF}">
      <dgm:prSet/>
      <dgm:spPr/>
      <dgm:t>
        <a:bodyPr/>
        <a:lstStyle/>
        <a:p>
          <a:endParaRPr lang="en-US"/>
        </a:p>
      </dgm:t>
    </dgm:pt>
    <dgm:pt modelId="{B2B181F3-8960-440D-B0E5-6E924B75E498}" type="sibTrans" cxnId="{4A664AB8-46CF-4BA4-BE1B-BA8BD9DC91DF}">
      <dgm:prSet/>
      <dgm:spPr/>
      <dgm:t>
        <a:bodyPr/>
        <a:lstStyle/>
        <a:p>
          <a:endParaRPr lang="en-US"/>
        </a:p>
      </dgm:t>
    </dgm:pt>
    <dgm:pt modelId="{0763BFC4-8AD6-4A46-BAFC-95F249E330CB}">
      <dgm:prSet/>
      <dgm:spPr/>
      <dgm:t>
        <a:bodyPr/>
        <a:lstStyle/>
        <a:p>
          <a:r>
            <a:rPr lang="en-US" dirty="0"/>
            <a:t>200 J </a:t>
          </a:r>
          <a:r>
            <a:rPr lang="en-US" dirty="0" err="1"/>
            <a:t>bifázická</a:t>
          </a:r>
          <a:endParaRPr lang="en-US" dirty="0"/>
        </a:p>
      </dgm:t>
    </dgm:pt>
    <dgm:pt modelId="{DFA4A389-6E29-4B87-876F-C08EAB409A1A}" type="parTrans" cxnId="{C2A8168A-7C41-486D-9560-072213313FB8}">
      <dgm:prSet/>
      <dgm:spPr/>
      <dgm:t>
        <a:bodyPr/>
        <a:lstStyle/>
        <a:p>
          <a:endParaRPr lang="en-US"/>
        </a:p>
      </dgm:t>
    </dgm:pt>
    <dgm:pt modelId="{96631ACE-9F4C-4F03-96CE-E58CA400CB53}" type="sibTrans" cxnId="{C2A8168A-7C41-486D-9560-072213313FB8}">
      <dgm:prSet/>
      <dgm:spPr/>
      <dgm:t>
        <a:bodyPr/>
        <a:lstStyle/>
        <a:p>
          <a:endParaRPr lang="en-US"/>
        </a:p>
      </dgm:t>
    </dgm:pt>
    <dgm:pt modelId="{CA4B1171-CABE-4978-BF7A-3513DFF37749}">
      <dgm:prSet/>
      <dgm:spPr/>
      <dgm:t>
        <a:bodyPr/>
        <a:lstStyle/>
        <a:p>
          <a:r>
            <a:rPr lang="en-US" dirty="0" err="1"/>
            <a:t>děti</a:t>
          </a:r>
          <a:endParaRPr lang="en-US" dirty="0"/>
        </a:p>
      </dgm:t>
    </dgm:pt>
    <dgm:pt modelId="{F37A2828-D49F-4B57-B3F0-2E7C6F149E8D}" type="parTrans" cxnId="{5C1A3E02-7D16-4D9E-9F73-129881A89F40}">
      <dgm:prSet/>
      <dgm:spPr/>
      <dgm:t>
        <a:bodyPr/>
        <a:lstStyle/>
        <a:p>
          <a:endParaRPr lang="en-US"/>
        </a:p>
      </dgm:t>
    </dgm:pt>
    <dgm:pt modelId="{5DAD9DB3-E35A-4436-B59E-785D123D58AE}" type="sibTrans" cxnId="{5C1A3E02-7D16-4D9E-9F73-129881A89F40}">
      <dgm:prSet/>
      <dgm:spPr/>
      <dgm:t>
        <a:bodyPr/>
        <a:lstStyle/>
        <a:p>
          <a:endParaRPr lang="en-US"/>
        </a:p>
      </dgm:t>
    </dgm:pt>
    <dgm:pt modelId="{008662FB-208D-48C2-B060-D057DA470054}">
      <dgm:prSet/>
      <dgm:spPr/>
      <dgm:t>
        <a:bodyPr/>
        <a:lstStyle/>
        <a:p>
          <a:r>
            <a:rPr lang="en-US"/>
            <a:t>4 J/kg neměnit</a:t>
          </a:r>
        </a:p>
      </dgm:t>
    </dgm:pt>
    <dgm:pt modelId="{97280B1C-0801-4B18-B7A8-E544FE48E87F}" type="parTrans" cxnId="{716DC3ED-FDA8-42EC-8F42-27698FB2198E}">
      <dgm:prSet/>
      <dgm:spPr/>
      <dgm:t>
        <a:bodyPr/>
        <a:lstStyle/>
        <a:p>
          <a:endParaRPr lang="en-US"/>
        </a:p>
      </dgm:t>
    </dgm:pt>
    <dgm:pt modelId="{FDAA76F4-93DC-474A-8542-5E3D87E2D2CB}" type="sibTrans" cxnId="{716DC3ED-FDA8-42EC-8F42-27698FB2198E}">
      <dgm:prSet/>
      <dgm:spPr/>
      <dgm:t>
        <a:bodyPr/>
        <a:lstStyle/>
        <a:p>
          <a:endParaRPr lang="en-US"/>
        </a:p>
      </dgm:t>
    </dgm:pt>
    <dgm:pt modelId="{9AD98645-BB56-4298-BE73-4378F10ABBD8}">
      <dgm:prSet/>
      <dgm:spPr/>
      <dgm:t>
        <a:bodyPr/>
        <a:lstStyle/>
        <a:p>
          <a:r>
            <a:rPr lang="en-US"/>
            <a:t>poloha elektrod</a:t>
          </a:r>
        </a:p>
      </dgm:t>
    </dgm:pt>
    <dgm:pt modelId="{BAD2BE7C-F43C-41BA-90C5-40029998810B}" type="parTrans" cxnId="{579DF7BB-56F1-40E6-9A49-4E3E7165B172}">
      <dgm:prSet/>
      <dgm:spPr/>
      <dgm:t>
        <a:bodyPr/>
        <a:lstStyle/>
        <a:p>
          <a:endParaRPr lang="en-US"/>
        </a:p>
      </dgm:t>
    </dgm:pt>
    <dgm:pt modelId="{092F27AE-6E21-4559-A0DB-351EC83EA967}" type="sibTrans" cxnId="{579DF7BB-56F1-40E6-9A49-4E3E7165B172}">
      <dgm:prSet/>
      <dgm:spPr/>
      <dgm:t>
        <a:bodyPr/>
        <a:lstStyle/>
        <a:p>
          <a:endParaRPr lang="en-US"/>
        </a:p>
      </dgm:t>
    </dgm:pt>
    <dgm:pt modelId="{7847F20D-873C-43B5-9491-CC94F966BB92}">
      <dgm:prSet/>
      <dgm:spPr/>
      <dgm:t>
        <a:bodyPr/>
        <a:lstStyle/>
        <a:p>
          <a:r>
            <a:rPr lang="en-US"/>
            <a:t>předo-bočná, zado-přední a biaxilární</a:t>
          </a:r>
        </a:p>
      </dgm:t>
    </dgm:pt>
    <dgm:pt modelId="{E34B9294-08CA-4FFB-AAD3-2CA18F3E939F}" type="parTrans" cxnId="{EAF3EEB1-9B6C-461F-A68C-588620FF9B1B}">
      <dgm:prSet/>
      <dgm:spPr/>
      <dgm:t>
        <a:bodyPr/>
        <a:lstStyle/>
        <a:p>
          <a:endParaRPr lang="en-US"/>
        </a:p>
      </dgm:t>
    </dgm:pt>
    <dgm:pt modelId="{E7F322F2-4CD7-4126-B1CC-A9682FF372AF}" type="sibTrans" cxnId="{EAF3EEB1-9B6C-461F-A68C-588620FF9B1B}">
      <dgm:prSet/>
      <dgm:spPr/>
      <dgm:t>
        <a:bodyPr/>
        <a:lstStyle/>
        <a:p>
          <a:endParaRPr lang="en-US"/>
        </a:p>
      </dgm:t>
    </dgm:pt>
    <dgm:pt modelId="{FC23F24F-D818-455C-AF37-5F444026880D}">
      <dgm:prSet/>
      <dgm:spPr/>
      <dgm:t>
        <a:bodyPr/>
        <a:lstStyle/>
        <a:p>
          <a:r>
            <a:rPr lang="en-US"/>
            <a:t>typy elektrod</a:t>
          </a:r>
        </a:p>
      </dgm:t>
    </dgm:pt>
    <dgm:pt modelId="{E4EFF83A-F0DB-4E32-BE97-14FAEB7D5372}" type="parTrans" cxnId="{32657281-F5D4-4016-A05E-DAA281E6DA1A}">
      <dgm:prSet/>
      <dgm:spPr/>
      <dgm:t>
        <a:bodyPr/>
        <a:lstStyle/>
        <a:p>
          <a:endParaRPr lang="en-US"/>
        </a:p>
      </dgm:t>
    </dgm:pt>
    <dgm:pt modelId="{58E28086-2D99-4DBD-BE69-C3C295045F14}" type="sibTrans" cxnId="{32657281-F5D4-4016-A05E-DAA281E6DA1A}">
      <dgm:prSet/>
      <dgm:spPr/>
      <dgm:t>
        <a:bodyPr/>
        <a:lstStyle/>
        <a:p>
          <a:endParaRPr lang="en-US"/>
        </a:p>
      </dgm:t>
    </dgm:pt>
    <dgm:pt modelId="{9BD1F5DE-D550-4EC5-8320-9E40D368ACE9}">
      <dgm:prSet/>
      <dgm:spPr/>
      <dgm:t>
        <a:bodyPr/>
        <a:lstStyle/>
        <a:p>
          <a:r>
            <a:rPr lang="en-US"/>
            <a:t>přítlačné</a:t>
          </a:r>
        </a:p>
      </dgm:t>
    </dgm:pt>
    <dgm:pt modelId="{796F3F63-C3A1-44D7-8FE9-EE83C5E96BDE}" type="parTrans" cxnId="{A242470A-755F-4198-A19E-C477B4A07A86}">
      <dgm:prSet/>
      <dgm:spPr/>
      <dgm:t>
        <a:bodyPr/>
        <a:lstStyle/>
        <a:p>
          <a:endParaRPr lang="en-US"/>
        </a:p>
      </dgm:t>
    </dgm:pt>
    <dgm:pt modelId="{693CC63A-8701-47F1-861F-030439F807AE}" type="sibTrans" cxnId="{A242470A-755F-4198-A19E-C477B4A07A86}">
      <dgm:prSet/>
      <dgm:spPr/>
      <dgm:t>
        <a:bodyPr/>
        <a:lstStyle/>
        <a:p>
          <a:endParaRPr lang="en-US"/>
        </a:p>
      </dgm:t>
    </dgm:pt>
    <dgm:pt modelId="{4A96B91C-A8A8-4F55-AEAB-A6D255DDDB99}">
      <dgm:prSet/>
      <dgm:spPr/>
      <dgm:t>
        <a:bodyPr/>
        <a:lstStyle/>
        <a:p>
          <a:r>
            <a:rPr lang="en-US"/>
            <a:t>multifunkční samolepící</a:t>
          </a:r>
        </a:p>
      </dgm:t>
    </dgm:pt>
    <dgm:pt modelId="{45E361C7-E572-480E-A019-32330DBD26EA}" type="parTrans" cxnId="{F9B41EA3-3329-4D24-8694-6AB0C21E8FA6}">
      <dgm:prSet/>
      <dgm:spPr/>
      <dgm:t>
        <a:bodyPr/>
        <a:lstStyle/>
        <a:p>
          <a:endParaRPr lang="en-US"/>
        </a:p>
      </dgm:t>
    </dgm:pt>
    <dgm:pt modelId="{EA3F93C9-921C-4CA2-8256-F4D68E05AB2C}" type="sibTrans" cxnId="{F9B41EA3-3329-4D24-8694-6AB0C21E8FA6}">
      <dgm:prSet/>
      <dgm:spPr/>
      <dgm:t>
        <a:bodyPr/>
        <a:lstStyle/>
        <a:p>
          <a:endParaRPr lang="en-US"/>
        </a:p>
      </dgm:t>
    </dgm:pt>
    <dgm:pt modelId="{9DCF3AFB-E368-4860-B28E-05C0983B590B}">
      <dgm:prSet/>
      <dgm:spPr/>
      <dgm:t>
        <a:bodyPr/>
        <a:lstStyle/>
        <a:p>
          <a:r>
            <a:rPr lang="en-US" dirty="0"/>
            <a:t>360 J </a:t>
          </a:r>
          <a:r>
            <a:rPr lang="en-US" dirty="0" err="1"/>
            <a:t>monofázická</a:t>
          </a:r>
          <a:endParaRPr lang="en-US" dirty="0"/>
        </a:p>
      </dgm:t>
    </dgm:pt>
    <dgm:pt modelId="{664504E9-ABCA-43F4-9F19-9C632DADA4BC}" type="parTrans" cxnId="{6E533C12-0D6A-4B3F-BBF9-E8A1A0B24432}">
      <dgm:prSet/>
      <dgm:spPr/>
    </dgm:pt>
    <dgm:pt modelId="{1AAB03EB-134A-4662-BD93-B1D8CBAFE87F}" type="sibTrans" cxnId="{6E533C12-0D6A-4B3F-BBF9-E8A1A0B24432}">
      <dgm:prSet/>
      <dgm:spPr/>
    </dgm:pt>
    <dgm:pt modelId="{69E342D5-8E2E-42EC-882D-A65118AB5516}" type="pres">
      <dgm:prSet presAssocID="{CF570E74-A16C-4C07-A9EF-9356FE5E80FD}" presName="linear" presStyleCnt="0">
        <dgm:presLayoutVars>
          <dgm:animLvl val="lvl"/>
          <dgm:resizeHandles val="exact"/>
        </dgm:presLayoutVars>
      </dgm:prSet>
      <dgm:spPr/>
    </dgm:pt>
    <dgm:pt modelId="{C1CA21AE-BD4F-4ABB-8156-90607C3F8293}" type="pres">
      <dgm:prSet presAssocID="{D66641C3-33F3-475E-AB4C-BF331AE81E2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AD46CCF-0C5D-4BD2-89D7-CB60337C87F1}" type="pres">
      <dgm:prSet presAssocID="{D66641C3-33F3-475E-AB4C-BF331AE81E27}" presName="childText" presStyleLbl="revTx" presStyleIdx="0" presStyleCnt="3">
        <dgm:presLayoutVars>
          <dgm:bulletEnabled val="1"/>
        </dgm:presLayoutVars>
      </dgm:prSet>
      <dgm:spPr/>
    </dgm:pt>
    <dgm:pt modelId="{F246DA72-2A5B-41CB-8319-B1B825684944}" type="pres">
      <dgm:prSet presAssocID="{9AD98645-BB56-4298-BE73-4378F10ABBD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0900790-0EC5-429D-A384-DA5FF603477E}" type="pres">
      <dgm:prSet presAssocID="{9AD98645-BB56-4298-BE73-4378F10ABBD8}" presName="childText" presStyleLbl="revTx" presStyleIdx="1" presStyleCnt="3">
        <dgm:presLayoutVars>
          <dgm:bulletEnabled val="1"/>
        </dgm:presLayoutVars>
      </dgm:prSet>
      <dgm:spPr/>
    </dgm:pt>
    <dgm:pt modelId="{FEF99B28-7CDE-48C0-A51D-9091244A84C1}" type="pres">
      <dgm:prSet presAssocID="{FC23F24F-D818-455C-AF37-5F444026880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47C6BCC-7B63-477E-B34A-41E35657AC32}" type="pres">
      <dgm:prSet presAssocID="{FC23F24F-D818-455C-AF37-5F444026880D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5C1A3E02-7D16-4D9E-9F73-129881A89F40}" srcId="{D66641C3-33F3-475E-AB4C-BF331AE81E27}" destId="{CA4B1171-CABE-4978-BF7A-3513DFF37749}" srcOrd="1" destOrd="0" parTransId="{F37A2828-D49F-4B57-B3F0-2E7C6F149E8D}" sibTransId="{5DAD9DB3-E35A-4436-B59E-785D123D58AE}"/>
    <dgm:cxn modelId="{4D0C9E06-B962-4AF5-A813-265C91D3FA5D}" type="presOf" srcId="{9DCF3AFB-E368-4860-B28E-05C0983B590B}" destId="{1AD46CCF-0C5D-4BD2-89D7-CB60337C87F1}" srcOrd="0" destOrd="2" presId="urn:microsoft.com/office/officeart/2005/8/layout/vList2"/>
    <dgm:cxn modelId="{A242470A-755F-4198-A19E-C477B4A07A86}" srcId="{FC23F24F-D818-455C-AF37-5F444026880D}" destId="{9BD1F5DE-D550-4EC5-8320-9E40D368ACE9}" srcOrd="0" destOrd="0" parTransId="{796F3F63-C3A1-44D7-8FE9-EE83C5E96BDE}" sibTransId="{693CC63A-8701-47F1-861F-030439F807AE}"/>
    <dgm:cxn modelId="{C0FEFA0C-39B7-47F7-9DC7-E41FAE43EB99}" type="presOf" srcId="{D66641C3-33F3-475E-AB4C-BF331AE81E27}" destId="{C1CA21AE-BD4F-4ABB-8156-90607C3F8293}" srcOrd="0" destOrd="0" presId="urn:microsoft.com/office/officeart/2005/8/layout/vList2"/>
    <dgm:cxn modelId="{40269911-A4D5-41D4-9BA1-D631AB7E19C1}" type="presOf" srcId="{008662FB-208D-48C2-B060-D057DA470054}" destId="{1AD46CCF-0C5D-4BD2-89D7-CB60337C87F1}" srcOrd="0" destOrd="4" presId="urn:microsoft.com/office/officeart/2005/8/layout/vList2"/>
    <dgm:cxn modelId="{6E533C12-0D6A-4B3F-BBF9-E8A1A0B24432}" srcId="{8F53FBBC-95B3-484E-956F-E95EA6604BF4}" destId="{9DCF3AFB-E368-4860-B28E-05C0983B590B}" srcOrd="1" destOrd="0" parTransId="{664504E9-ABCA-43F4-9F19-9C632DADA4BC}" sibTransId="{1AAB03EB-134A-4662-BD93-B1D8CBAFE87F}"/>
    <dgm:cxn modelId="{5E299515-6F18-407A-BDED-2BE1DBC79A0E}" type="presOf" srcId="{9BD1F5DE-D550-4EC5-8320-9E40D368ACE9}" destId="{047C6BCC-7B63-477E-B34A-41E35657AC32}" srcOrd="0" destOrd="0" presId="urn:microsoft.com/office/officeart/2005/8/layout/vList2"/>
    <dgm:cxn modelId="{E56CB947-742B-4EA1-9EAC-DB41BDF13DA1}" type="presOf" srcId="{9AD98645-BB56-4298-BE73-4378F10ABBD8}" destId="{F246DA72-2A5B-41CB-8319-B1B825684944}" srcOrd="0" destOrd="0" presId="urn:microsoft.com/office/officeart/2005/8/layout/vList2"/>
    <dgm:cxn modelId="{C794FD6D-3061-4F35-875B-837F3E3A5435}" type="presOf" srcId="{8F53FBBC-95B3-484E-956F-E95EA6604BF4}" destId="{1AD46CCF-0C5D-4BD2-89D7-CB60337C87F1}" srcOrd="0" destOrd="0" presId="urn:microsoft.com/office/officeart/2005/8/layout/vList2"/>
    <dgm:cxn modelId="{32657281-F5D4-4016-A05E-DAA281E6DA1A}" srcId="{CF570E74-A16C-4C07-A9EF-9356FE5E80FD}" destId="{FC23F24F-D818-455C-AF37-5F444026880D}" srcOrd="2" destOrd="0" parTransId="{E4EFF83A-F0DB-4E32-BE97-14FAEB7D5372}" sibTransId="{58E28086-2D99-4DBD-BE69-C3C295045F14}"/>
    <dgm:cxn modelId="{C2A8168A-7C41-486D-9560-072213313FB8}" srcId="{8F53FBBC-95B3-484E-956F-E95EA6604BF4}" destId="{0763BFC4-8AD6-4A46-BAFC-95F249E330CB}" srcOrd="0" destOrd="0" parTransId="{DFA4A389-6E29-4B87-876F-C08EAB409A1A}" sibTransId="{96631ACE-9F4C-4F03-96CE-E58CA400CB53}"/>
    <dgm:cxn modelId="{F9B41EA3-3329-4D24-8694-6AB0C21E8FA6}" srcId="{FC23F24F-D818-455C-AF37-5F444026880D}" destId="{4A96B91C-A8A8-4F55-AEAB-A6D255DDDB99}" srcOrd="1" destOrd="0" parTransId="{45E361C7-E572-480E-A019-32330DBD26EA}" sibTransId="{EA3F93C9-921C-4CA2-8256-F4D68E05AB2C}"/>
    <dgm:cxn modelId="{73844DAA-A2B2-4F9F-B0E5-D2367C40E26D}" type="presOf" srcId="{7847F20D-873C-43B5-9491-CC94F966BB92}" destId="{D0900790-0EC5-429D-A384-DA5FF603477E}" srcOrd="0" destOrd="0" presId="urn:microsoft.com/office/officeart/2005/8/layout/vList2"/>
    <dgm:cxn modelId="{EAF3EEB1-9B6C-461F-A68C-588620FF9B1B}" srcId="{9AD98645-BB56-4298-BE73-4378F10ABBD8}" destId="{7847F20D-873C-43B5-9491-CC94F966BB92}" srcOrd="0" destOrd="0" parTransId="{E34B9294-08CA-4FFB-AAD3-2CA18F3E939F}" sibTransId="{E7F322F2-4CD7-4126-B1CC-A9682FF372AF}"/>
    <dgm:cxn modelId="{30F3D7B5-C954-49AC-A204-40A7C8E5EB9F}" type="presOf" srcId="{CA4B1171-CABE-4978-BF7A-3513DFF37749}" destId="{1AD46CCF-0C5D-4BD2-89D7-CB60337C87F1}" srcOrd="0" destOrd="3" presId="urn:microsoft.com/office/officeart/2005/8/layout/vList2"/>
    <dgm:cxn modelId="{B2BA5AB7-CF98-44A9-B660-CAC25F4B1533}" type="presOf" srcId="{4A96B91C-A8A8-4F55-AEAB-A6D255DDDB99}" destId="{047C6BCC-7B63-477E-B34A-41E35657AC32}" srcOrd="0" destOrd="1" presId="urn:microsoft.com/office/officeart/2005/8/layout/vList2"/>
    <dgm:cxn modelId="{4A664AB8-46CF-4BA4-BE1B-BA8BD9DC91DF}" srcId="{D66641C3-33F3-475E-AB4C-BF331AE81E27}" destId="{8F53FBBC-95B3-484E-956F-E95EA6604BF4}" srcOrd="0" destOrd="0" parTransId="{409A9A72-0F22-40B8-A8E8-5F7F3300E048}" sibTransId="{B2B181F3-8960-440D-B0E5-6E924B75E498}"/>
    <dgm:cxn modelId="{579DF7BB-56F1-40E6-9A49-4E3E7165B172}" srcId="{CF570E74-A16C-4C07-A9EF-9356FE5E80FD}" destId="{9AD98645-BB56-4298-BE73-4378F10ABBD8}" srcOrd="1" destOrd="0" parTransId="{BAD2BE7C-F43C-41BA-90C5-40029998810B}" sibTransId="{092F27AE-6E21-4559-A0DB-351EC83EA967}"/>
    <dgm:cxn modelId="{F1304DBC-93D9-4567-9134-0C7998C7CF60}" type="presOf" srcId="{FC23F24F-D818-455C-AF37-5F444026880D}" destId="{FEF99B28-7CDE-48C0-A51D-9091244A84C1}" srcOrd="0" destOrd="0" presId="urn:microsoft.com/office/officeart/2005/8/layout/vList2"/>
    <dgm:cxn modelId="{74B950C1-36CA-4C80-A215-7C4F8C01C4D3}" srcId="{CF570E74-A16C-4C07-A9EF-9356FE5E80FD}" destId="{D66641C3-33F3-475E-AB4C-BF331AE81E27}" srcOrd="0" destOrd="0" parTransId="{B5573046-2D17-45BC-A1F0-9DE359061F6B}" sibTransId="{D1BFFEA0-4AC0-4DFC-B6AE-4E69DFEE155B}"/>
    <dgm:cxn modelId="{592158C8-D90B-49A1-A31D-443FC1FB03DB}" type="presOf" srcId="{0763BFC4-8AD6-4A46-BAFC-95F249E330CB}" destId="{1AD46CCF-0C5D-4BD2-89D7-CB60337C87F1}" srcOrd="0" destOrd="1" presId="urn:microsoft.com/office/officeart/2005/8/layout/vList2"/>
    <dgm:cxn modelId="{27411BE7-AE0D-43B8-8657-21662DD0792E}" type="presOf" srcId="{CF570E74-A16C-4C07-A9EF-9356FE5E80FD}" destId="{69E342D5-8E2E-42EC-882D-A65118AB5516}" srcOrd="0" destOrd="0" presId="urn:microsoft.com/office/officeart/2005/8/layout/vList2"/>
    <dgm:cxn modelId="{716DC3ED-FDA8-42EC-8F42-27698FB2198E}" srcId="{CA4B1171-CABE-4978-BF7A-3513DFF37749}" destId="{008662FB-208D-48C2-B060-D057DA470054}" srcOrd="0" destOrd="0" parTransId="{97280B1C-0801-4B18-B7A8-E544FE48E87F}" sibTransId="{FDAA76F4-93DC-474A-8542-5E3D87E2D2CB}"/>
    <dgm:cxn modelId="{328B0A7A-8662-4692-81F6-F05604DC4D20}" type="presParOf" srcId="{69E342D5-8E2E-42EC-882D-A65118AB5516}" destId="{C1CA21AE-BD4F-4ABB-8156-90607C3F8293}" srcOrd="0" destOrd="0" presId="urn:microsoft.com/office/officeart/2005/8/layout/vList2"/>
    <dgm:cxn modelId="{A8536466-8736-4889-B8EE-A062D50622F8}" type="presParOf" srcId="{69E342D5-8E2E-42EC-882D-A65118AB5516}" destId="{1AD46CCF-0C5D-4BD2-89D7-CB60337C87F1}" srcOrd="1" destOrd="0" presId="urn:microsoft.com/office/officeart/2005/8/layout/vList2"/>
    <dgm:cxn modelId="{A8706ED3-4F01-4CA8-8204-A3F26B3DF3AB}" type="presParOf" srcId="{69E342D5-8E2E-42EC-882D-A65118AB5516}" destId="{F246DA72-2A5B-41CB-8319-B1B825684944}" srcOrd="2" destOrd="0" presId="urn:microsoft.com/office/officeart/2005/8/layout/vList2"/>
    <dgm:cxn modelId="{7C7EAE95-A610-417B-85D8-1B8F9480C8AE}" type="presParOf" srcId="{69E342D5-8E2E-42EC-882D-A65118AB5516}" destId="{D0900790-0EC5-429D-A384-DA5FF603477E}" srcOrd="3" destOrd="0" presId="urn:microsoft.com/office/officeart/2005/8/layout/vList2"/>
    <dgm:cxn modelId="{A9701453-2F16-4B30-978D-FEC611E6D194}" type="presParOf" srcId="{69E342D5-8E2E-42EC-882D-A65118AB5516}" destId="{FEF99B28-7CDE-48C0-A51D-9091244A84C1}" srcOrd="4" destOrd="0" presId="urn:microsoft.com/office/officeart/2005/8/layout/vList2"/>
    <dgm:cxn modelId="{E489ABED-FDBF-4390-99E1-0D3B0B05FB11}" type="presParOf" srcId="{69E342D5-8E2E-42EC-882D-A65118AB5516}" destId="{047C6BCC-7B63-477E-B34A-41E35657AC3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860268-6FEF-4CF6-AD67-C0EFB79DDEE8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123DDDE-E46D-45E1-9691-DA202948EC2D}">
      <dgm:prSet/>
      <dgm:spPr/>
      <dgm:t>
        <a:bodyPr/>
        <a:lstStyle/>
        <a:p>
          <a:r>
            <a:rPr lang="en-US"/>
            <a:t>hlavní příčinou NZO je dušení</a:t>
          </a:r>
        </a:p>
      </dgm:t>
    </dgm:pt>
    <dgm:pt modelId="{113F0375-9F98-48F4-AABC-2A2895BD1970}" type="parTrans" cxnId="{4A197B55-7E74-4B2F-9C9A-8B290E833B3F}">
      <dgm:prSet/>
      <dgm:spPr/>
      <dgm:t>
        <a:bodyPr/>
        <a:lstStyle/>
        <a:p>
          <a:endParaRPr lang="en-US"/>
        </a:p>
      </dgm:t>
    </dgm:pt>
    <dgm:pt modelId="{3DDD014B-008B-464D-A76D-56A0B5E0B861}" type="sibTrans" cxnId="{4A197B55-7E74-4B2F-9C9A-8B290E833B3F}">
      <dgm:prSet/>
      <dgm:spPr/>
      <dgm:t>
        <a:bodyPr/>
        <a:lstStyle/>
        <a:p>
          <a:endParaRPr lang="en-US"/>
        </a:p>
      </dgm:t>
    </dgm:pt>
    <dgm:pt modelId="{F7E0562D-7496-4323-A013-8CC6F10B9F28}">
      <dgm:prSet/>
      <dgm:spPr/>
      <dgm:t>
        <a:bodyPr/>
        <a:lstStyle/>
        <a:p>
          <a:r>
            <a:rPr lang="en-US"/>
            <a:t>zahajuje se 5 vdechy</a:t>
          </a:r>
        </a:p>
      </dgm:t>
    </dgm:pt>
    <dgm:pt modelId="{1200497D-EDA6-4A98-A519-004910D1A83B}" type="parTrans" cxnId="{55E3014B-56F7-418D-A55C-9ABC4557FAC7}">
      <dgm:prSet/>
      <dgm:spPr/>
      <dgm:t>
        <a:bodyPr/>
        <a:lstStyle/>
        <a:p>
          <a:endParaRPr lang="en-US"/>
        </a:p>
      </dgm:t>
    </dgm:pt>
    <dgm:pt modelId="{55FB55A3-E5DE-473D-B59E-5E75C85AE7D9}" type="sibTrans" cxnId="{55E3014B-56F7-418D-A55C-9ABC4557FAC7}">
      <dgm:prSet/>
      <dgm:spPr/>
      <dgm:t>
        <a:bodyPr/>
        <a:lstStyle/>
        <a:p>
          <a:endParaRPr lang="en-US"/>
        </a:p>
      </dgm:t>
    </dgm:pt>
    <dgm:pt modelId="{4ACAE687-AAB5-4E24-8E6E-C140F998A513}">
      <dgm:prSet/>
      <dgm:spPr/>
      <dgm:t>
        <a:bodyPr/>
        <a:lstStyle/>
        <a:p>
          <a:r>
            <a:rPr lang="en-US"/>
            <a:t>před přivoláním pomoci probíhá 1 min KPR</a:t>
          </a:r>
        </a:p>
      </dgm:t>
    </dgm:pt>
    <dgm:pt modelId="{E8DDB01E-C08B-40FA-971A-2696D5FA0FFA}" type="parTrans" cxnId="{CAB6B3B9-C827-4E68-A07B-71C46FAA870C}">
      <dgm:prSet/>
      <dgm:spPr/>
      <dgm:t>
        <a:bodyPr/>
        <a:lstStyle/>
        <a:p>
          <a:endParaRPr lang="en-US"/>
        </a:p>
      </dgm:t>
    </dgm:pt>
    <dgm:pt modelId="{13FE8F7D-4512-47C5-AAF1-1071ED636A33}" type="sibTrans" cxnId="{CAB6B3B9-C827-4E68-A07B-71C46FAA870C}">
      <dgm:prSet/>
      <dgm:spPr/>
      <dgm:t>
        <a:bodyPr/>
        <a:lstStyle/>
        <a:p>
          <a:endParaRPr lang="en-US"/>
        </a:p>
      </dgm:t>
    </dgm:pt>
    <dgm:pt modelId="{1C4F7DB0-EA6F-45D5-ACBC-88FD1224245B}">
      <dgm:prSet/>
      <dgm:spPr/>
      <dgm:t>
        <a:bodyPr/>
        <a:lstStyle/>
        <a:p>
          <a:r>
            <a:rPr lang="en-US"/>
            <a:t>poměr 2 : 15</a:t>
          </a:r>
        </a:p>
      </dgm:t>
    </dgm:pt>
    <dgm:pt modelId="{CFEB1AF6-94E9-41E3-84BD-3CBB0D69F0DF}" type="parTrans" cxnId="{A91CB06B-D0E1-4DC9-8458-02AC0C5B2C87}">
      <dgm:prSet/>
      <dgm:spPr/>
      <dgm:t>
        <a:bodyPr/>
        <a:lstStyle/>
        <a:p>
          <a:endParaRPr lang="en-US"/>
        </a:p>
      </dgm:t>
    </dgm:pt>
    <dgm:pt modelId="{25CFA68C-4C8C-4A48-BC5B-5FCDCC81C385}" type="sibTrans" cxnId="{A91CB06B-D0E1-4DC9-8458-02AC0C5B2C87}">
      <dgm:prSet/>
      <dgm:spPr/>
      <dgm:t>
        <a:bodyPr/>
        <a:lstStyle/>
        <a:p>
          <a:endParaRPr lang="en-US"/>
        </a:p>
      </dgm:t>
    </dgm:pt>
    <dgm:pt modelId="{5EA1956B-C35B-4C0A-A905-539195371E9E}">
      <dgm:prSet/>
      <dgm:spPr/>
      <dgm:t>
        <a:bodyPr/>
        <a:lstStyle/>
        <a:p>
          <a:r>
            <a:rPr lang="en-US"/>
            <a:t>stlačuje se hrudník o 1 / 3 AP průměru</a:t>
          </a:r>
        </a:p>
      </dgm:t>
    </dgm:pt>
    <dgm:pt modelId="{69FFCDCD-0A15-4DE0-9282-AA8450A8668D}" type="parTrans" cxnId="{DBB34D09-D5F6-49DC-839E-011C1B05801C}">
      <dgm:prSet/>
      <dgm:spPr/>
      <dgm:t>
        <a:bodyPr/>
        <a:lstStyle/>
        <a:p>
          <a:endParaRPr lang="en-US"/>
        </a:p>
      </dgm:t>
    </dgm:pt>
    <dgm:pt modelId="{2B0AF807-D136-451D-ABCC-97FBB7B1EC90}" type="sibTrans" cxnId="{DBB34D09-D5F6-49DC-839E-011C1B05801C}">
      <dgm:prSet/>
      <dgm:spPr/>
      <dgm:t>
        <a:bodyPr/>
        <a:lstStyle/>
        <a:p>
          <a:endParaRPr lang="en-US"/>
        </a:p>
      </dgm:t>
    </dgm:pt>
    <dgm:pt modelId="{83A159A7-50CC-4F3D-B10F-0B7DDA80609F}">
      <dgm:prSet/>
      <dgm:spPr/>
      <dgm:t>
        <a:bodyPr/>
        <a:lstStyle/>
        <a:p>
          <a:r>
            <a:rPr lang="en-US"/>
            <a:t>batolata 4 cm (infant)</a:t>
          </a:r>
        </a:p>
      </dgm:t>
    </dgm:pt>
    <dgm:pt modelId="{E7836455-88A8-4A08-98A3-1230F26FA886}" type="parTrans" cxnId="{F1E902F4-4F8B-4E51-B02C-1A9DABED2CF2}">
      <dgm:prSet/>
      <dgm:spPr/>
      <dgm:t>
        <a:bodyPr/>
        <a:lstStyle/>
        <a:p>
          <a:endParaRPr lang="en-US"/>
        </a:p>
      </dgm:t>
    </dgm:pt>
    <dgm:pt modelId="{5A832F96-DBBE-47E1-986C-C49220FCAA48}" type="sibTrans" cxnId="{F1E902F4-4F8B-4E51-B02C-1A9DABED2CF2}">
      <dgm:prSet/>
      <dgm:spPr/>
      <dgm:t>
        <a:bodyPr/>
        <a:lstStyle/>
        <a:p>
          <a:endParaRPr lang="en-US"/>
        </a:p>
      </dgm:t>
    </dgm:pt>
    <dgm:pt modelId="{FE67E394-078B-4971-87DF-718185FBB532}">
      <dgm:prSet/>
      <dgm:spPr/>
      <dgm:t>
        <a:bodyPr/>
        <a:lstStyle/>
        <a:p>
          <a:r>
            <a:rPr lang="en-US"/>
            <a:t>děti 5 cm (child)</a:t>
          </a:r>
        </a:p>
      </dgm:t>
    </dgm:pt>
    <dgm:pt modelId="{ECAEF860-2A17-4D4D-9C93-2795746786F4}" type="parTrans" cxnId="{8BE53579-87F3-43CF-841A-5DCEBDE2483B}">
      <dgm:prSet/>
      <dgm:spPr/>
      <dgm:t>
        <a:bodyPr/>
        <a:lstStyle/>
        <a:p>
          <a:endParaRPr lang="en-US"/>
        </a:p>
      </dgm:t>
    </dgm:pt>
    <dgm:pt modelId="{CA7F7CAA-FB88-43FE-B861-4B4D54A708CC}" type="sibTrans" cxnId="{8BE53579-87F3-43CF-841A-5DCEBDE2483B}">
      <dgm:prSet/>
      <dgm:spPr/>
      <dgm:t>
        <a:bodyPr/>
        <a:lstStyle/>
        <a:p>
          <a:endParaRPr lang="en-US"/>
        </a:p>
      </dgm:t>
    </dgm:pt>
    <dgm:pt modelId="{7377BC41-9165-405B-AAA8-58BBC348C50D}">
      <dgm:prSet/>
      <dgm:spPr/>
      <dgm:t>
        <a:bodyPr/>
        <a:lstStyle/>
        <a:p>
          <a:r>
            <a:rPr lang="en-US"/>
            <a:t>tekutiny 20 ml / kg</a:t>
          </a:r>
        </a:p>
      </dgm:t>
    </dgm:pt>
    <dgm:pt modelId="{0EEE945B-A05F-4860-B33F-192D36AAC364}" type="parTrans" cxnId="{B9D849E1-A14D-4FEB-B244-0B2C1D91221A}">
      <dgm:prSet/>
      <dgm:spPr/>
      <dgm:t>
        <a:bodyPr/>
        <a:lstStyle/>
        <a:p>
          <a:endParaRPr lang="en-US"/>
        </a:p>
      </dgm:t>
    </dgm:pt>
    <dgm:pt modelId="{699FEBAD-E26E-4255-9E6D-B843D4E6B21A}" type="sibTrans" cxnId="{B9D849E1-A14D-4FEB-B244-0B2C1D91221A}">
      <dgm:prSet/>
      <dgm:spPr/>
      <dgm:t>
        <a:bodyPr/>
        <a:lstStyle/>
        <a:p>
          <a:endParaRPr lang="en-US"/>
        </a:p>
      </dgm:t>
    </dgm:pt>
    <dgm:pt modelId="{20636296-8CE1-49EC-BD57-09BEDA50B379}">
      <dgm:prSet/>
      <dgm:spPr/>
      <dgm:t>
        <a:bodyPr/>
        <a:lstStyle/>
        <a:p>
          <a:r>
            <a:rPr lang="en-US"/>
            <a:t>t. hm. (kg) = (</a:t>
          </a:r>
          <a:r>
            <a:rPr lang="cs-CZ"/>
            <a:t>8</a:t>
          </a:r>
          <a:r>
            <a:rPr lang="en-US"/>
            <a:t>+</a:t>
          </a:r>
          <a:r>
            <a:rPr lang="cs-CZ"/>
            <a:t> 2 x věk</a:t>
          </a:r>
          <a:r>
            <a:rPr lang="en-US"/>
            <a:t>)</a:t>
          </a:r>
        </a:p>
      </dgm:t>
    </dgm:pt>
    <dgm:pt modelId="{5F5CF723-3D6F-4A8C-A9FA-716B33557DA9}" type="parTrans" cxnId="{BC9A4238-CE73-4C80-A164-A7161D69D185}">
      <dgm:prSet/>
      <dgm:spPr/>
      <dgm:t>
        <a:bodyPr/>
        <a:lstStyle/>
        <a:p>
          <a:endParaRPr lang="en-US"/>
        </a:p>
      </dgm:t>
    </dgm:pt>
    <dgm:pt modelId="{41E0845D-411C-4709-910E-033DCA89146C}" type="sibTrans" cxnId="{BC9A4238-CE73-4C80-A164-A7161D69D185}">
      <dgm:prSet/>
      <dgm:spPr/>
      <dgm:t>
        <a:bodyPr/>
        <a:lstStyle/>
        <a:p>
          <a:endParaRPr lang="en-US"/>
        </a:p>
      </dgm:t>
    </dgm:pt>
    <dgm:pt modelId="{270823EE-4F64-4D28-99DB-BA0B9529711F}" type="pres">
      <dgm:prSet presAssocID="{58860268-6FEF-4CF6-AD67-C0EFB79DDEE8}" presName="Name0" presStyleCnt="0">
        <dgm:presLayoutVars>
          <dgm:dir/>
          <dgm:animLvl val="lvl"/>
          <dgm:resizeHandles val="exact"/>
        </dgm:presLayoutVars>
      </dgm:prSet>
      <dgm:spPr/>
    </dgm:pt>
    <dgm:pt modelId="{A24FBE64-36C7-44E3-AA79-43322CF2ACC1}" type="pres">
      <dgm:prSet presAssocID="{7123DDDE-E46D-45E1-9691-DA202948EC2D}" presName="linNode" presStyleCnt="0"/>
      <dgm:spPr/>
    </dgm:pt>
    <dgm:pt modelId="{73145525-70AF-4867-944D-F9ABDB2C71F2}" type="pres">
      <dgm:prSet presAssocID="{7123DDDE-E46D-45E1-9691-DA202948EC2D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8211E849-A06D-4064-95CA-27F08B0D9723}" type="pres">
      <dgm:prSet presAssocID="{3DDD014B-008B-464D-A76D-56A0B5E0B861}" presName="sp" presStyleCnt="0"/>
      <dgm:spPr/>
    </dgm:pt>
    <dgm:pt modelId="{15590950-8E83-4954-BF8A-5763E9CAFA8F}" type="pres">
      <dgm:prSet presAssocID="{F7E0562D-7496-4323-A013-8CC6F10B9F28}" presName="linNode" presStyleCnt="0"/>
      <dgm:spPr/>
    </dgm:pt>
    <dgm:pt modelId="{DDAC7D05-AE9B-47E3-B5A6-E4B59D5A8039}" type="pres">
      <dgm:prSet presAssocID="{F7E0562D-7496-4323-A013-8CC6F10B9F28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8701F256-6169-42CC-8AE7-34A7370078C9}" type="pres">
      <dgm:prSet presAssocID="{55FB55A3-E5DE-473D-B59E-5E75C85AE7D9}" presName="sp" presStyleCnt="0"/>
      <dgm:spPr/>
    </dgm:pt>
    <dgm:pt modelId="{B4178C59-8E24-40C5-8CA1-E9CCA1E7DA08}" type="pres">
      <dgm:prSet presAssocID="{4ACAE687-AAB5-4E24-8E6E-C140F998A513}" presName="linNode" presStyleCnt="0"/>
      <dgm:spPr/>
    </dgm:pt>
    <dgm:pt modelId="{5AC65350-AD9D-4CAD-80B9-405780AD5B59}" type="pres">
      <dgm:prSet presAssocID="{4ACAE687-AAB5-4E24-8E6E-C140F998A513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02146AAE-9F55-4928-9CB2-804E3207AA92}" type="pres">
      <dgm:prSet presAssocID="{13FE8F7D-4512-47C5-AAF1-1071ED636A33}" presName="sp" presStyleCnt="0"/>
      <dgm:spPr/>
    </dgm:pt>
    <dgm:pt modelId="{38FA59D5-6FE2-4859-A8E2-689259BAE1D9}" type="pres">
      <dgm:prSet presAssocID="{1C4F7DB0-EA6F-45D5-ACBC-88FD1224245B}" presName="linNode" presStyleCnt="0"/>
      <dgm:spPr/>
    </dgm:pt>
    <dgm:pt modelId="{BFD3A2CB-6B37-48B4-ABCB-E99C3E4A91D4}" type="pres">
      <dgm:prSet presAssocID="{1C4F7DB0-EA6F-45D5-ACBC-88FD1224245B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D0E708B0-2312-4D30-B73C-C047D6FE84BC}" type="pres">
      <dgm:prSet presAssocID="{25CFA68C-4C8C-4A48-BC5B-5FCDCC81C385}" presName="sp" presStyleCnt="0"/>
      <dgm:spPr/>
    </dgm:pt>
    <dgm:pt modelId="{B568228F-1538-4D04-8BA1-23A4D1164EC3}" type="pres">
      <dgm:prSet presAssocID="{5EA1956B-C35B-4C0A-A905-539195371E9E}" presName="linNode" presStyleCnt="0"/>
      <dgm:spPr/>
    </dgm:pt>
    <dgm:pt modelId="{8484912F-4BE4-4A04-B431-C32AA488BF7F}" type="pres">
      <dgm:prSet presAssocID="{5EA1956B-C35B-4C0A-A905-539195371E9E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E61E4A35-B9C6-434D-A427-B180CE1DB0B2}" type="pres">
      <dgm:prSet presAssocID="{5EA1956B-C35B-4C0A-A905-539195371E9E}" presName="descendantText" presStyleLbl="alignAccFollowNode1" presStyleIdx="0" presStyleCnt="1">
        <dgm:presLayoutVars>
          <dgm:bulletEnabled val="1"/>
        </dgm:presLayoutVars>
      </dgm:prSet>
      <dgm:spPr/>
    </dgm:pt>
    <dgm:pt modelId="{DB56A3D6-25B9-4751-AEEE-928A83EE8900}" type="pres">
      <dgm:prSet presAssocID="{2B0AF807-D136-451D-ABCC-97FBB7B1EC90}" presName="sp" presStyleCnt="0"/>
      <dgm:spPr/>
    </dgm:pt>
    <dgm:pt modelId="{E4A40FB6-5253-4588-80A4-2227AF04F463}" type="pres">
      <dgm:prSet presAssocID="{7377BC41-9165-405B-AAA8-58BBC348C50D}" presName="linNode" presStyleCnt="0"/>
      <dgm:spPr/>
    </dgm:pt>
    <dgm:pt modelId="{499F50D4-D3DC-4CFB-AF76-67D9A829C59D}" type="pres">
      <dgm:prSet presAssocID="{7377BC41-9165-405B-AAA8-58BBC348C50D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C6356D63-994F-48A4-AEA2-BE437DF95D75}" type="pres">
      <dgm:prSet presAssocID="{699FEBAD-E26E-4255-9E6D-B843D4E6B21A}" presName="sp" presStyleCnt="0"/>
      <dgm:spPr/>
    </dgm:pt>
    <dgm:pt modelId="{D2E1B7D5-83F7-49CE-9EED-69FC6DDDC72C}" type="pres">
      <dgm:prSet presAssocID="{20636296-8CE1-49EC-BD57-09BEDA50B379}" presName="linNode" presStyleCnt="0"/>
      <dgm:spPr/>
    </dgm:pt>
    <dgm:pt modelId="{D1B48AC0-661A-46DF-BBED-6428E4118983}" type="pres">
      <dgm:prSet presAssocID="{20636296-8CE1-49EC-BD57-09BEDA50B379}" presName="parentText" presStyleLbl="node1" presStyleIdx="6" presStyleCnt="7">
        <dgm:presLayoutVars>
          <dgm:chMax val="1"/>
          <dgm:bulletEnabled val="1"/>
        </dgm:presLayoutVars>
      </dgm:prSet>
      <dgm:spPr/>
    </dgm:pt>
  </dgm:ptLst>
  <dgm:cxnLst>
    <dgm:cxn modelId="{DBB34D09-D5F6-49DC-839E-011C1B05801C}" srcId="{58860268-6FEF-4CF6-AD67-C0EFB79DDEE8}" destId="{5EA1956B-C35B-4C0A-A905-539195371E9E}" srcOrd="4" destOrd="0" parTransId="{69FFCDCD-0A15-4DE0-9282-AA8450A8668D}" sibTransId="{2B0AF807-D136-451D-ABCC-97FBB7B1EC90}"/>
    <dgm:cxn modelId="{E366621C-9C7A-4611-A29C-C894C3F64D1E}" type="presOf" srcId="{1C4F7DB0-EA6F-45D5-ACBC-88FD1224245B}" destId="{BFD3A2CB-6B37-48B4-ABCB-E99C3E4A91D4}" srcOrd="0" destOrd="0" presId="urn:microsoft.com/office/officeart/2005/8/layout/vList5"/>
    <dgm:cxn modelId="{BC9A4238-CE73-4C80-A164-A7161D69D185}" srcId="{58860268-6FEF-4CF6-AD67-C0EFB79DDEE8}" destId="{20636296-8CE1-49EC-BD57-09BEDA50B379}" srcOrd="6" destOrd="0" parTransId="{5F5CF723-3D6F-4A8C-A9FA-716B33557DA9}" sibTransId="{41E0845D-411C-4709-910E-033DCA89146C}"/>
    <dgm:cxn modelId="{AD4BC95E-B2DD-4B39-B446-983F1999A9E1}" type="presOf" srcId="{5EA1956B-C35B-4C0A-A905-539195371E9E}" destId="{8484912F-4BE4-4A04-B431-C32AA488BF7F}" srcOrd="0" destOrd="0" presId="urn:microsoft.com/office/officeart/2005/8/layout/vList5"/>
    <dgm:cxn modelId="{09C49B6A-FF85-44E6-BD88-96B4D059268E}" type="presOf" srcId="{7123DDDE-E46D-45E1-9691-DA202948EC2D}" destId="{73145525-70AF-4867-944D-F9ABDB2C71F2}" srcOrd="0" destOrd="0" presId="urn:microsoft.com/office/officeart/2005/8/layout/vList5"/>
    <dgm:cxn modelId="{55E3014B-56F7-418D-A55C-9ABC4557FAC7}" srcId="{58860268-6FEF-4CF6-AD67-C0EFB79DDEE8}" destId="{F7E0562D-7496-4323-A013-8CC6F10B9F28}" srcOrd="1" destOrd="0" parTransId="{1200497D-EDA6-4A98-A519-004910D1A83B}" sibTransId="{55FB55A3-E5DE-473D-B59E-5E75C85AE7D9}"/>
    <dgm:cxn modelId="{A91CB06B-D0E1-4DC9-8458-02AC0C5B2C87}" srcId="{58860268-6FEF-4CF6-AD67-C0EFB79DDEE8}" destId="{1C4F7DB0-EA6F-45D5-ACBC-88FD1224245B}" srcOrd="3" destOrd="0" parTransId="{CFEB1AF6-94E9-41E3-84BD-3CBB0D69F0DF}" sibTransId="{25CFA68C-4C8C-4A48-BC5B-5FCDCC81C385}"/>
    <dgm:cxn modelId="{4A197B55-7E74-4B2F-9C9A-8B290E833B3F}" srcId="{58860268-6FEF-4CF6-AD67-C0EFB79DDEE8}" destId="{7123DDDE-E46D-45E1-9691-DA202948EC2D}" srcOrd="0" destOrd="0" parTransId="{113F0375-9F98-48F4-AABC-2A2895BD1970}" sibTransId="{3DDD014B-008B-464D-A76D-56A0B5E0B861}"/>
    <dgm:cxn modelId="{F5EEBC55-B847-439C-B962-8688099A6C9B}" type="presOf" srcId="{58860268-6FEF-4CF6-AD67-C0EFB79DDEE8}" destId="{270823EE-4F64-4D28-99DB-BA0B9529711F}" srcOrd="0" destOrd="0" presId="urn:microsoft.com/office/officeart/2005/8/layout/vList5"/>
    <dgm:cxn modelId="{8BE53579-87F3-43CF-841A-5DCEBDE2483B}" srcId="{5EA1956B-C35B-4C0A-A905-539195371E9E}" destId="{FE67E394-078B-4971-87DF-718185FBB532}" srcOrd="1" destOrd="0" parTransId="{ECAEF860-2A17-4D4D-9C93-2795746786F4}" sibTransId="{CA7F7CAA-FB88-43FE-B861-4B4D54A708CC}"/>
    <dgm:cxn modelId="{6BF9AD79-5D9A-4DB5-9D1F-ED25916D5E1A}" type="presOf" srcId="{20636296-8CE1-49EC-BD57-09BEDA50B379}" destId="{D1B48AC0-661A-46DF-BBED-6428E4118983}" srcOrd="0" destOrd="0" presId="urn:microsoft.com/office/officeart/2005/8/layout/vList5"/>
    <dgm:cxn modelId="{8189728B-21C1-466C-A0A5-82672AD4FFCB}" type="presOf" srcId="{4ACAE687-AAB5-4E24-8E6E-C140F998A513}" destId="{5AC65350-AD9D-4CAD-80B9-405780AD5B59}" srcOrd="0" destOrd="0" presId="urn:microsoft.com/office/officeart/2005/8/layout/vList5"/>
    <dgm:cxn modelId="{57699F8F-87A5-43CB-9CDD-AF33DB4A5BDD}" type="presOf" srcId="{7377BC41-9165-405B-AAA8-58BBC348C50D}" destId="{499F50D4-D3DC-4CFB-AF76-67D9A829C59D}" srcOrd="0" destOrd="0" presId="urn:microsoft.com/office/officeart/2005/8/layout/vList5"/>
    <dgm:cxn modelId="{58F0F8A9-1973-44EB-8ED0-1C7F5A2480B8}" type="presOf" srcId="{FE67E394-078B-4971-87DF-718185FBB532}" destId="{E61E4A35-B9C6-434D-A427-B180CE1DB0B2}" srcOrd="0" destOrd="1" presId="urn:microsoft.com/office/officeart/2005/8/layout/vList5"/>
    <dgm:cxn modelId="{CAB6B3B9-C827-4E68-A07B-71C46FAA870C}" srcId="{58860268-6FEF-4CF6-AD67-C0EFB79DDEE8}" destId="{4ACAE687-AAB5-4E24-8E6E-C140F998A513}" srcOrd="2" destOrd="0" parTransId="{E8DDB01E-C08B-40FA-971A-2696D5FA0FFA}" sibTransId="{13FE8F7D-4512-47C5-AAF1-1071ED636A33}"/>
    <dgm:cxn modelId="{013C81DD-0125-43E0-B0CC-5DAC21381D57}" type="presOf" srcId="{F7E0562D-7496-4323-A013-8CC6F10B9F28}" destId="{DDAC7D05-AE9B-47E3-B5A6-E4B59D5A8039}" srcOrd="0" destOrd="0" presId="urn:microsoft.com/office/officeart/2005/8/layout/vList5"/>
    <dgm:cxn modelId="{B9D849E1-A14D-4FEB-B244-0B2C1D91221A}" srcId="{58860268-6FEF-4CF6-AD67-C0EFB79DDEE8}" destId="{7377BC41-9165-405B-AAA8-58BBC348C50D}" srcOrd="5" destOrd="0" parTransId="{0EEE945B-A05F-4860-B33F-192D36AAC364}" sibTransId="{699FEBAD-E26E-4255-9E6D-B843D4E6B21A}"/>
    <dgm:cxn modelId="{C00A11F3-8411-479D-AAA5-3B4EC65A9A67}" type="presOf" srcId="{83A159A7-50CC-4F3D-B10F-0B7DDA80609F}" destId="{E61E4A35-B9C6-434D-A427-B180CE1DB0B2}" srcOrd="0" destOrd="0" presId="urn:microsoft.com/office/officeart/2005/8/layout/vList5"/>
    <dgm:cxn modelId="{F1E902F4-4F8B-4E51-B02C-1A9DABED2CF2}" srcId="{5EA1956B-C35B-4C0A-A905-539195371E9E}" destId="{83A159A7-50CC-4F3D-B10F-0B7DDA80609F}" srcOrd="0" destOrd="0" parTransId="{E7836455-88A8-4A08-98A3-1230F26FA886}" sibTransId="{5A832F96-DBBE-47E1-986C-C49220FCAA48}"/>
    <dgm:cxn modelId="{CF9B0336-5842-44B1-8E59-DFC9C91B7E59}" type="presParOf" srcId="{270823EE-4F64-4D28-99DB-BA0B9529711F}" destId="{A24FBE64-36C7-44E3-AA79-43322CF2ACC1}" srcOrd="0" destOrd="0" presId="urn:microsoft.com/office/officeart/2005/8/layout/vList5"/>
    <dgm:cxn modelId="{D2762D02-EB57-4D29-AA87-3B1BD4CB830A}" type="presParOf" srcId="{A24FBE64-36C7-44E3-AA79-43322CF2ACC1}" destId="{73145525-70AF-4867-944D-F9ABDB2C71F2}" srcOrd="0" destOrd="0" presId="urn:microsoft.com/office/officeart/2005/8/layout/vList5"/>
    <dgm:cxn modelId="{0BA66A6C-0DC9-414A-A4B0-FFDBFFC894DF}" type="presParOf" srcId="{270823EE-4F64-4D28-99DB-BA0B9529711F}" destId="{8211E849-A06D-4064-95CA-27F08B0D9723}" srcOrd="1" destOrd="0" presId="urn:microsoft.com/office/officeart/2005/8/layout/vList5"/>
    <dgm:cxn modelId="{7CB22FE5-95A3-46B1-B712-24CFAC0F810F}" type="presParOf" srcId="{270823EE-4F64-4D28-99DB-BA0B9529711F}" destId="{15590950-8E83-4954-BF8A-5763E9CAFA8F}" srcOrd="2" destOrd="0" presId="urn:microsoft.com/office/officeart/2005/8/layout/vList5"/>
    <dgm:cxn modelId="{EBCFF4CD-836E-4E82-BFCC-CF64678A5AA5}" type="presParOf" srcId="{15590950-8E83-4954-BF8A-5763E9CAFA8F}" destId="{DDAC7D05-AE9B-47E3-B5A6-E4B59D5A8039}" srcOrd="0" destOrd="0" presId="urn:microsoft.com/office/officeart/2005/8/layout/vList5"/>
    <dgm:cxn modelId="{C5BB4892-6E2B-4340-94E5-499F633B538F}" type="presParOf" srcId="{270823EE-4F64-4D28-99DB-BA0B9529711F}" destId="{8701F256-6169-42CC-8AE7-34A7370078C9}" srcOrd="3" destOrd="0" presId="urn:microsoft.com/office/officeart/2005/8/layout/vList5"/>
    <dgm:cxn modelId="{48A1D72A-24E0-4454-8193-4CD32407E215}" type="presParOf" srcId="{270823EE-4F64-4D28-99DB-BA0B9529711F}" destId="{B4178C59-8E24-40C5-8CA1-E9CCA1E7DA08}" srcOrd="4" destOrd="0" presId="urn:microsoft.com/office/officeart/2005/8/layout/vList5"/>
    <dgm:cxn modelId="{7470A333-FA50-41A0-88B1-CB7CC77EF756}" type="presParOf" srcId="{B4178C59-8E24-40C5-8CA1-E9CCA1E7DA08}" destId="{5AC65350-AD9D-4CAD-80B9-405780AD5B59}" srcOrd="0" destOrd="0" presId="urn:microsoft.com/office/officeart/2005/8/layout/vList5"/>
    <dgm:cxn modelId="{1ECED295-DE1C-4F11-A84C-81583AAB5F75}" type="presParOf" srcId="{270823EE-4F64-4D28-99DB-BA0B9529711F}" destId="{02146AAE-9F55-4928-9CB2-804E3207AA92}" srcOrd="5" destOrd="0" presId="urn:microsoft.com/office/officeart/2005/8/layout/vList5"/>
    <dgm:cxn modelId="{B20812BC-23F1-4093-ADAD-735F9D684B5D}" type="presParOf" srcId="{270823EE-4F64-4D28-99DB-BA0B9529711F}" destId="{38FA59D5-6FE2-4859-A8E2-689259BAE1D9}" srcOrd="6" destOrd="0" presId="urn:microsoft.com/office/officeart/2005/8/layout/vList5"/>
    <dgm:cxn modelId="{188FAEAE-E116-4ECC-9905-FB9198819218}" type="presParOf" srcId="{38FA59D5-6FE2-4859-A8E2-689259BAE1D9}" destId="{BFD3A2CB-6B37-48B4-ABCB-E99C3E4A91D4}" srcOrd="0" destOrd="0" presId="urn:microsoft.com/office/officeart/2005/8/layout/vList5"/>
    <dgm:cxn modelId="{467A278C-B66B-4C72-8C97-B3AECC5FDDEC}" type="presParOf" srcId="{270823EE-4F64-4D28-99DB-BA0B9529711F}" destId="{D0E708B0-2312-4D30-B73C-C047D6FE84BC}" srcOrd="7" destOrd="0" presId="urn:microsoft.com/office/officeart/2005/8/layout/vList5"/>
    <dgm:cxn modelId="{8E898CD0-5A6B-4520-8D24-A7AFE3480D15}" type="presParOf" srcId="{270823EE-4F64-4D28-99DB-BA0B9529711F}" destId="{B568228F-1538-4D04-8BA1-23A4D1164EC3}" srcOrd="8" destOrd="0" presId="urn:microsoft.com/office/officeart/2005/8/layout/vList5"/>
    <dgm:cxn modelId="{F12125AA-CCE5-452F-8C80-A61DB30DFB1C}" type="presParOf" srcId="{B568228F-1538-4D04-8BA1-23A4D1164EC3}" destId="{8484912F-4BE4-4A04-B431-C32AA488BF7F}" srcOrd="0" destOrd="0" presId="urn:microsoft.com/office/officeart/2005/8/layout/vList5"/>
    <dgm:cxn modelId="{D39378C1-6963-4F89-B416-7BD0F10135A8}" type="presParOf" srcId="{B568228F-1538-4D04-8BA1-23A4D1164EC3}" destId="{E61E4A35-B9C6-434D-A427-B180CE1DB0B2}" srcOrd="1" destOrd="0" presId="urn:microsoft.com/office/officeart/2005/8/layout/vList5"/>
    <dgm:cxn modelId="{C8798EBF-818E-47F2-B172-2447CA5D57D6}" type="presParOf" srcId="{270823EE-4F64-4D28-99DB-BA0B9529711F}" destId="{DB56A3D6-25B9-4751-AEEE-928A83EE8900}" srcOrd="9" destOrd="0" presId="urn:microsoft.com/office/officeart/2005/8/layout/vList5"/>
    <dgm:cxn modelId="{885D0CCD-E6C6-4846-8849-79CD98BB34D7}" type="presParOf" srcId="{270823EE-4F64-4D28-99DB-BA0B9529711F}" destId="{E4A40FB6-5253-4588-80A4-2227AF04F463}" srcOrd="10" destOrd="0" presId="urn:microsoft.com/office/officeart/2005/8/layout/vList5"/>
    <dgm:cxn modelId="{6FE7042D-00DF-4FC7-B6CB-2A67E00D8B12}" type="presParOf" srcId="{E4A40FB6-5253-4588-80A4-2227AF04F463}" destId="{499F50D4-D3DC-4CFB-AF76-67D9A829C59D}" srcOrd="0" destOrd="0" presId="urn:microsoft.com/office/officeart/2005/8/layout/vList5"/>
    <dgm:cxn modelId="{20BE9DCF-686F-4B4E-90EB-A9DAC4E03FB1}" type="presParOf" srcId="{270823EE-4F64-4D28-99DB-BA0B9529711F}" destId="{C6356D63-994F-48A4-AEA2-BE437DF95D75}" srcOrd="11" destOrd="0" presId="urn:microsoft.com/office/officeart/2005/8/layout/vList5"/>
    <dgm:cxn modelId="{CBA813DC-7235-4477-A985-5EA5021BFD89}" type="presParOf" srcId="{270823EE-4F64-4D28-99DB-BA0B9529711F}" destId="{D2E1B7D5-83F7-49CE-9EED-69FC6DDDC72C}" srcOrd="12" destOrd="0" presId="urn:microsoft.com/office/officeart/2005/8/layout/vList5"/>
    <dgm:cxn modelId="{71328AAC-59B1-4BF8-AD42-73A6B0261B32}" type="presParOf" srcId="{D2E1B7D5-83F7-49CE-9EED-69FC6DDDC72C}" destId="{D1B48AC0-661A-46DF-BBED-6428E411898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B3C67-BD8D-4CFD-8A06-EE929F4E94B8}">
      <dsp:nvSpPr>
        <dsp:cNvPr id="0" name=""/>
        <dsp:cNvSpPr/>
      </dsp:nvSpPr>
      <dsp:spPr>
        <a:xfrm>
          <a:off x="24" y="817363"/>
          <a:ext cx="2305534" cy="9095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Adrenalin</a:t>
          </a:r>
        </a:p>
      </dsp:txBody>
      <dsp:txXfrm>
        <a:off x="24" y="817363"/>
        <a:ext cx="2305534" cy="909594"/>
      </dsp:txXfrm>
    </dsp:sp>
    <dsp:sp modelId="{4E7B2C04-5200-4972-8345-4CC39405AF61}">
      <dsp:nvSpPr>
        <dsp:cNvPr id="0" name=""/>
        <dsp:cNvSpPr/>
      </dsp:nvSpPr>
      <dsp:spPr>
        <a:xfrm>
          <a:off x="24" y="1726958"/>
          <a:ext cx="2305534" cy="241414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dospělí 1 mg i.v. á 3 – 5 min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děti 0,01 mg / kg á 3 – 5 min</a:t>
          </a:r>
        </a:p>
      </dsp:txBody>
      <dsp:txXfrm>
        <a:off x="24" y="1726958"/>
        <a:ext cx="2305534" cy="2414141"/>
      </dsp:txXfrm>
    </dsp:sp>
    <dsp:sp modelId="{92A5322B-6FF7-4E46-8DCF-C2F768E2CE07}">
      <dsp:nvSpPr>
        <dsp:cNvPr id="0" name=""/>
        <dsp:cNvSpPr/>
      </dsp:nvSpPr>
      <dsp:spPr>
        <a:xfrm>
          <a:off x="2628333" y="817363"/>
          <a:ext cx="2305534" cy="909594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Amiodaron (Sedacoron™, Cordarone™)</a:t>
          </a:r>
        </a:p>
      </dsp:txBody>
      <dsp:txXfrm>
        <a:off x="2628333" y="817363"/>
        <a:ext cx="2305534" cy="909594"/>
      </dsp:txXfrm>
    </dsp:sp>
    <dsp:sp modelId="{39726DDC-ED3E-4737-983B-CB3625A8B023}">
      <dsp:nvSpPr>
        <dsp:cNvPr id="0" name=""/>
        <dsp:cNvSpPr/>
      </dsp:nvSpPr>
      <dsp:spPr>
        <a:xfrm>
          <a:off x="2628333" y="1726958"/>
          <a:ext cx="2305534" cy="2414141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dospělí</a:t>
          </a:r>
          <a:r>
            <a:rPr lang="en-US" sz="1800" kern="1200" dirty="0"/>
            <a:t> 300 mg = 2 ampule (6 ml)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po 3. výboji, následně lze podat 150 mg jako další dávku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děti 5 mg/kg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po 3. a 5. </a:t>
          </a:r>
          <a:r>
            <a:rPr lang="en-US" sz="1800" kern="1200" dirty="0" err="1"/>
            <a:t>výboji</a:t>
          </a:r>
          <a:endParaRPr lang="en-US" sz="1800" kern="1200" dirty="0"/>
        </a:p>
      </dsp:txBody>
      <dsp:txXfrm>
        <a:off x="2628333" y="1726958"/>
        <a:ext cx="2305534" cy="24141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A21AE-BD4F-4ABB-8156-90607C3F8293}">
      <dsp:nvSpPr>
        <dsp:cNvPr id="0" name=""/>
        <dsp:cNvSpPr/>
      </dsp:nvSpPr>
      <dsp:spPr>
        <a:xfrm>
          <a:off x="0" y="117586"/>
          <a:ext cx="4933893" cy="62361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energie</a:t>
          </a:r>
        </a:p>
      </dsp:txBody>
      <dsp:txXfrm>
        <a:off x="30442" y="148028"/>
        <a:ext cx="4873009" cy="562726"/>
      </dsp:txXfrm>
    </dsp:sp>
    <dsp:sp modelId="{1AD46CCF-0C5D-4BD2-89D7-CB60337C87F1}">
      <dsp:nvSpPr>
        <dsp:cNvPr id="0" name=""/>
        <dsp:cNvSpPr/>
      </dsp:nvSpPr>
      <dsp:spPr>
        <a:xfrm>
          <a:off x="0" y="741196"/>
          <a:ext cx="4933893" cy="1722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651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maximální možná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200 J </a:t>
          </a:r>
          <a:r>
            <a:rPr lang="en-US" sz="2000" kern="1200" dirty="0" err="1"/>
            <a:t>bifázická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360 J </a:t>
          </a:r>
          <a:r>
            <a:rPr lang="en-US" sz="2000" kern="1200" dirty="0" err="1"/>
            <a:t>monofázická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/>
            <a:t>děti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4 J/kg neměnit</a:t>
          </a:r>
        </a:p>
      </dsp:txBody>
      <dsp:txXfrm>
        <a:off x="0" y="741196"/>
        <a:ext cx="4933893" cy="1722240"/>
      </dsp:txXfrm>
    </dsp:sp>
    <dsp:sp modelId="{F246DA72-2A5B-41CB-8319-B1B825684944}">
      <dsp:nvSpPr>
        <dsp:cNvPr id="0" name=""/>
        <dsp:cNvSpPr/>
      </dsp:nvSpPr>
      <dsp:spPr>
        <a:xfrm>
          <a:off x="0" y="2463436"/>
          <a:ext cx="4933893" cy="62361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poloha elektrod</a:t>
          </a:r>
        </a:p>
      </dsp:txBody>
      <dsp:txXfrm>
        <a:off x="30442" y="2493878"/>
        <a:ext cx="4873009" cy="562726"/>
      </dsp:txXfrm>
    </dsp:sp>
    <dsp:sp modelId="{D0900790-0EC5-429D-A384-DA5FF603477E}">
      <dsp:nvSpPr>
        <dsp:cNvPr id="0" name=""/>
        <dsp:cNvSpPr/>
      </dsp:nvSpPr>
      <dsp:spPr>
        <a:xfrm>
          <a:off x="0" y="3087046"/>
          <a:ext cx="4933893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651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předo-bočná, zado-přední a biaxilární</a:t>
          </a:r>
        </a:p>
      </dsp:txBody>
      <dsp:txXfrm>
        <a:off x="0" y="3087046"/>
        <a:ext cx="4933893" cy="430560"/>
      </dsp:txXfrm>
    </dsp:sp>
    <dsp:sp modelId="{FEF99B28-7CDE-48C0-A51D-9091244A84C1}">
      <dsp:nvSpPr>
        <dsp:cNvPr id="0" name=""/>
        <dsp:cNvSpPr/>
      </dsp:nvSpPr>
      <dsp:spPr>
        <a:xfrm>
          <a:off x="0" y="3517606"/>
          <a:ext cx="4933893" cy="62361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typy elektrod</a:t>
          </a:r>
        </a:p>
      </dsp:txBody>
      <dsp:txXfrm>
        <a:off x="30442" y="3548048"/>
        <a:ext cx="4873009" cy="562726"/>
      </dsp:txXfrm>
    </dsp:sp>
    <dsp:sp modelId="{047C6BCC-7B63-477E-B34A-41E35657AC32}">
      <dsp:nvSpPr>
        <dsp:cNvPr id="0" name=""/>
        <dsp:cNvSpPr/>
      </dsp:nvSpPr>
      <dsp:spPr>
        <a:xfrm>
          <a:off x="0" y="4141216"/>
          <a:ext cx="4933893" cy="699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651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přítlačné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multifunkční samolepící</a:t>
          </a:r>
        </a:p>
      </dsp:txBody>
      <dsp:txXfrm>
        <a:off x="0" y="4141216"/>
        <a:ext cx="4933893" cy="6996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145525-70AF-4867-944D-F9ABDB2C71F2}">
      <dsp:nvSpPr>
        <dsp:cNvPr id="0" name=""/>
        <dsp:cNvSpPr/>
      </dsp:nvSpPr>
      <dsp:spPr>
        <a:xfrm>
          <a:off x="0" y="423"/>
          <a:ext cx="1776201" cy="6791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hlavní příčinou NZO je dušení</a:t>
          </a:r>
        </a:p>
      </dsp:txBody>
      <dsp:txXfrm>
        <a:off x="33152" y="33575"/>
        <a:ext cx="1709897" cy="612821"/>
      </dsp:txXfrm>
    </dsp:sp>
    <dsp:sp modelId="{DDAC7D05-AE9B-47E3-B5A6-E4B59D5A8039}">
      <dsp:nvSpPr>
        <dsp:cNvPr id="0" name=""/>
        <dsp:cNvSpPr/>
      </dsp:nvSpPr>
      <dsp:spPr>
        <a:xfrm>
          <a:off x="0" y="713505"/>
          <a:ext cx="1776201" cy="679125"/>
        </a:xfrm>
        <a:prstGeom prst="round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zahajuje se 5 vdechy</a:t>
          </a:r>
        </a:p>
      </dsp:txBody>
      <dsp:txXfrm>
        <a:off x="33152" y="746657"/>
        <a:ext cx="1709897" cy="612821"/>
      </dsp:txXfrm>
    </dsp:sp>
    <dsp:sp modelId="{5AC65350-AD9D-4CAD-80B9-405780AD5B59}">
      <dsp:nvSpPr>
        <dsp:cNvPr id="0" name=""/>
        <dsp:cNvSpPr/>
      </dsp:nvSpPr>
      <dsp:spPr>
        <a:xfrm>
          <a:off x="0" y="1426587"/>
          <a:ext cx="1776201" cy="679125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před přivoláním pomoci probíhá 1 min KPR</a:t>
          </a:r>
        </a:p>
      </dsp:txBody>
      <dsp:txXfrm>
        <a:off x="33152" y="1459739"/>
        <a:ext cx="1709897" cy="612821"/>
      </dsp:txXfrm>
    </dsp:sp>
    <dsp:sp modelId="{BFD3A2CB-6B37-48B4-ABCB-E99C3E4A91D4}">
      <dsp:nvSpPr>
        <dsp:cNvPr id="0" name=""/>
        <dsp:cNvSpPr/>
      </dsp:nvSpPr>
      <dsp:spPr>
        <a:xfrm>
          <a:off x="0" y="2139668"/>
          <a:ext cx="1776201" cy="679125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poměr 2 : 15</a:t>
          </a:r>
        </a:p>
      </dsp:txBody>
      <dsp:txXfrm>
        <a:off x="33152" y="2172820"/>
        <a:ext cx="1709897" cy="612821"/>
      </dsp:txXfrm>
    </dsp:sp>
    <dsp:sp modelId="{E61E4A35-B9C6-434D-A427-B180CE1DB0B2}">
      <dsp:nvSpPr>
        <dsp:cNvPr id="0" name=""/>
        <dsp:cNvSpPr/>
      </dsp:nvSpPr>
      <dsp:spPr>
        <a:xfrm rot="5400000">
          <a:off x="3083397" y="1613467"/>
          <a:ext cx="543300" cy="315769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batolata 4 cm (infant)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děti 5 cm (child)</a:t>
          </a:r>
        </a:p>
      </dsp:txBody>
      <dsp:txXfrm rot="-5400000">
        <a:off x="1776202" y="2947184"/>
        <a:ext cx="3131169" cy="490256"/>
      </dsp:txXfrm>
    </dsp:sp>
    <dsp:sp modelId="{8484912F-4BE4-4A04-B431-C32AA488BF7F}">
      <dsp:nvSpPr>
        <dsp:cNvPr id="0" name=""/>
        <dsp:cNvSpPr/>
      </dsp:nvSpPr>
      <dsp:spPr>
        <a:xfrm>
          <a:off x="0" y="2852750"/>
          <a:ext cx="1776201" cy="679125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stlačuje se hrudník o 1 / 3 AP průměru</a:t>
          </a:r>
        </a:p>
      </dsp:txBody>
      <dsp:txXfrm>
        <a:off x="33152" y="2885902"/>
        <a:ext cx="1709897" cy="612821"/>
      </dsp:txXfrm>
    </dsp:sp>
    <dsp:sp modelId="{499F50D4-D3DC-4CFB-AF76-67D9A829C59D}">
      <dsp:nvSpPr>
        <dsp:cNvPr id="0" name=""/>
        <dsp:cNvSpPr/>
      </dsp:nvSpPr>
      <dsp:spPr>
        <a:xfrm>
          <a:off x="0" y="3565832"/>
          <a:ext cx="1776201" cy="679125"/>
        </a:xfrm>
        <a:prstGeom prst="round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tekutiny 20 ml / kg</a:t>
          </a:r>
        </a:p>
      </dsp:txBody>
      <dsp:txXfrm>
        <a:off x="33152" y="3598984"/>
        <a:ext cx="1709897" cy="612821"/>
      </dsp:txXfrm>
    </dsp:sp>
    <dsp:sp modelId="{D1B48AC0-661A-46DF-BBED-6428E4118983}">
      <dsp:nvSpPr>
        <dsp:cNvPr id="0" name=""/>
        <dsp:cNvSpPr/>
      </dsp:nvSpPr>
      <dsp:spPr>
        <a:xfrm>
          <a:off x="0" y="4278913"/>
          <a:ext cx="1776201" cy="67912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t. hm. (kg) = (</a:t>
          </a:r>
          <a:r>
            <a:rPr lang="cs-CZ" sz="1300" kern="1200"/>
            <a:t>8</a:t>
          </a:r>
          <a:r>
            <a:rPr lang="en-US" sz="1300" kern="1200"/>
            <a:t>+</a:t>
          </a:r>
          <a:r>
            <a:rPr lang="cs-CZ" sz="1300" kern="1200"/>
            <a:t> 2 x věk</a:t>
          </a:r>
          <a:r>
            <a:rPr lang="en-US" sz="1300" kern="1200"/>
            <a:t>)</a:t>
          </a:r>
        </a:p>
      </dsp:txBody>
      <dsp:txXfrm>
        <a:off x="33152" y="4312065"/>
        <a:ext cx="1709897" cy="612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85B67-B6DD-454A-99E7-F8B6C588A0A0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141B3-97AC-4142-9306-A56934AD0D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96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141B3-97AC-4142-9306-A56934AD0DC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5364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141B3-97AC-4142-9306-A56934AD0DC9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1614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76587B-271A-453F-8449-D57645D3B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F3171CC-8DF1-4B0D-8B8B-92887EF9E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88799AD-96B5-45B4-BE21-AB4952BFC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A96F-CD55-454C-B106-EA789B106CEB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8B4397-3009-454D-9C94-16AED2E5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F69310-A5B7-4268-85EE-D81FADBF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939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6B949B-39C3-4E85-9B19-B83C5EBC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822EC7-66AE-4EB7-BCA2-C5AE444F5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116A23-1915-4EEE-95B8-E46BDBA79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20C0-51AE-4E19-966A-EE66B3B04706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AE31DB-CFAC-4F0B-A0D0-EF2564445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335219-6CDE-4389-A30A-5A5DE054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8648999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167C21-8C58-4BC6-9614-F89D047CB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F1E58B2-2E71-4148-8740-83759B974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5AF41C-6507-4D74-A273-863C2303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20C0-51AE-4E19-966A-EE66B3B04706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CE75BE-F6DE-4123-B299-99F295EF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D33E757-C31C-41F1-87AB-08E6897E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722892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04B0C-5190-40B2-A39F-58E5F212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B37F97-20B9-4C90-961A-2F513918E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4867158-FF1C-410C-A0F4-01549D030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3E66168-30C6-4E58-9A0D-242A6F420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6558-B79C-4369-8085-8693E6D11403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DBBFD3-6CB5-45C4-BD14-4E20FC89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C5F11CB-285E-4709-826A-2954A587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535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9A160F-3D2C-4380-B85A-245B6723C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A664BA-F26D-4772-A59D-F198CCC69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181942E-BBE8-4C1F-9E4F-C6FF2A023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37FFA3D-FB85-4995-B0B0-19C43F770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0D8C3A9-C1DF-4664-A219-51128AD45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219AA24-69C2-4802-BC4B-2093C44CA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C1A6-6D41-47B5-86C5-BFC6210905A5}" type="datetime1">
              <a:rPr lang="cs-CZ" smtClean="0"/>
              <a:t>13.03.2020</a:t>
            </a:fld>
            <a:endParaRPr lang="en-US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FBDC8C1-6FC6-4435-BD80-3A02411E4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CE2BDD2-E796-49C7-82E5-C8DE5269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9191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52045F-35FE-4493-9A03-5B355F297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1D6F2DD-3EFC-4896-9F02-5E9B6101A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20C0-51AE-4E19-966A-EE66B3B04706}" type="datetime1">
              <a:rPr lang="cs-CZ" smtClean="0"/>
              <a:t>13.03.2020</a:t>
            </a:fld>
            <a:endParaRPr lang="en-US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C9D7E77-0118-4036-8607-57BD0A6E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FDE961D-84A2-4A1A-BAE9-E701ADA8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425457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1BD95B5-984B-4A5B-B535-E234EFFAE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DB23-5B49-4D80-9BF5-6082BF5F379B}" type="datetime1">
              <a:rPr lang="cs-CZ" smtClean="0"/>
              <a:t>13.03.2020</a:t>
            </a:fld>
            <a:endParaRPr lang="en-US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C267FC3-4F73-4ECE-927D-BE6D6933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F68015A-D214-410D-AF8A-1806146B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119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2D9841-8C73-45B9-9417-C2443404B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34BC3E-1D29-4084-A0BB-32E1725F3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FA97C71-C101-460E-9089-AA8D26677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6BE1353-E95F-4308-88BD-BCD67FC4D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80C0-14E6-49E9-8F24-ACA3ED9698E6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81F9347-A599-4C4C-BE12-41F06C65B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BAAC51E-104F-4DEE-A23F-09FB0868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0008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A4B163-3C74-49D8-AC55-02C98DD24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0636C35-46D7-4C4C-8161-A5947BD68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D1DA92-9EB9-4236-A589-9D3B2E62F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86A56-2FA4-4A7C-A027-F39B16FA3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5C466-D585-450B-ADC7-D089A68A686A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F42F00D-9986-452D-AA05-8805BB34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A2112BF-172B-471D-B7DF-26E9D6FEC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1536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0465AF-8D80-4E8F-BE36-3D7BA1AE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BDEF9A8-7BBE-4891-A193-1EF1C7D94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29E1AD-5CD9-4ED0-B858-22DBA256F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B727-0AD1-4C8E-BDFD-268F23542290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6C9D52-D7C7-4367-8777-7BB70CDC4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5E6BC7B-964C-442F-8E32-B8F7544D9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450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E8D629D-A4D3-4103-8D6D-275E9B4EE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95C86AF-52BF-4BC0-970F-99E22F712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0723FE-0664-4434-8703-60439304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6F572-9087-4B14-BEB2-882C7EBCFBEC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7B7645-232A-434C-A0BA-26622EED2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585C29-A883-4974-8F32-33AD0F388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1341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9569E-39E6-47C1-AB73-F82751BD95AC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164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28FBA-CCC7-4F26-80C3-5DC2F06686F6}" type="datetime1">
              <a:rPr lang="cs-CZ" smtClean="0"/>
              <a:t>13.03.2020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985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F17B75F-CF00-48EE-9F55-2CF3672A4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B91D1F0-8857-4A99-BA6F-CC0BC662E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EEAA32-0FA5-4F3C-B8F5-1AC2FE937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820C0-51AE-4E19-966A-EE66B3B04706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26E8227-7B82-4820-8EF4-811C510D1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8894EA2-FA60-46F3-8252-7E22EC99F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142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suscitace.cz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gabrila.jiraskova@ftn.cz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4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4628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6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9888" y="681628"/>
            <a:ext cx="1171701" cy="1172973"/>
            <a:chOff x="7493121" y="1000124"/>
            <a:chExt cx="1562267" cy="1172973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04560" y="1270007"/>
            <a:ext cx="4383823" cy="4317987"/>
          </a:xfrm>
          <a:prstGeom prst="rect">
            <a:avLst/>
          </a:prstGeom>
        </p:spPr>
        <p:txBody>
          <a:bodyPr vert="horz" lIns="0" tIns="12065" rIns="0" bIns="0" rtlCol="0" anchor="ctr">
            <a:normAutofit/>
          </a:bodyPr>
          <a:lstStyle/>
          <a:p>
            <a:pPr marL="12700" algn="r">
              <a:spcBef>
                <a:spcPts val="95"/>
              </a:spcBef>
            </a:pPr>
            <a:r>
              <a:rPr lang="cs-CZ" sz="6300" spc="-10" dirty="0">
                <a:solidFill>
                  <a:schemeClr val="bg1"/>
                </a:solidFill>
              </a:rPr>
              <a:t>Rozšířená </a:t>
            </a:r>
            <a:r>
              <a:rPr lang="cs-CZ" sz="6300" spc="-5" dirty="0">
                <a:solidFill>
                  <a:schemeClr val="bg1"/>
                </a:solidFill>
              </a:rPr>
              <a:t>neodkladná resuscitace</a:t>
            </a:r>
            <a:r>
              <a:rPr lang="cs-CZ" sz="6300" spc="55" dirty="0">
                <a:solidFill>
                  <a:schemeClr val="bg1"/>
                </a:solidFill>
              </a:rPr>
              <a:t> </a:t>
            </a:r>
            <a:r>
              <a:rPr lang="cs-CZ" sz="6300" spc="-10" dirty="0">
                <a:solidFill>
                  <a:schemeClr val="bg1"/>
                </a:solidFill>
              </a:rPr>
              <a:t>2015</a:t>
            </a:r>
            <a:endParaRPr lang="cs-CZ" sz="6300" dirty="0">
              <a:solidFill>
                <a:schemeClr val="bg1"/>
              </a:solidFill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5844208" y="2251873"/>
            <a:ext cx="2761091" cy="2354256"/>
          </a:xfrm>
        </p:spPr>
        <p:txBody>
          <a:bodyPr anchor="ctr">
            <a:normAutofit/>
          </a:bodyPr>
          <a:lstStyle/>
          <a:p>
            <a:pPr algn="l"/>
            <a:r>
              <a:rPr lang="cs-CZ"/>
              <a:t>Gabriela Jirásková</a:t>
            </a:r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>
          <a:xfrm>
            <a:off x="7180326" y="5522976"/>
            <a:ext cx="1639062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132C0859-E0E9-4695-A065-F6F1D12BF079}" type="datetime1">
              <a:rPr lang="cs-CZ" sz="1000">
                <a:solidFill>
                  <a:schemeClr val="tx1">
                    <a:alpha val="80000"/>
                  </a:schemeClr>
                </a:solidFill>
              </a:rPr>
              <a:pPr algn="r">
                <a:spcAft>
                  <a:spcPts val="600"/>
                </a:spcAft>
              </a:pPr>
              <a:t>13.03.2020</a:t>
            </a:fld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8359902" y="6035040"/>
            <a:ext cx="41148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B6F15528-21DE-4FAA-801E-634DDDAF4B2B}" type="slidenum">
              <a:rPr lang="cs-CZ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</a:t>
            </a:fld>
            <a:endParaRPr lang="cs-CZ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1525" y="190501"/>
            <a:ext cx="2164556" cy="24860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 defTabSz="914400"/>
            <a:r>
              <a:rPr lang="en-US" sz="3100">
                <a:solidFill>
                  <a:schemeClr val="bg1"/>
                </a:solidFill>
                <a:latin typeface="+mj-lt"/>
                <a:cs typeface="+mj-cs"/>
              </a:rPr>
              <a:t>Podmínky pro</a:t>
            </a:r>
            <a:r>
              <a:rPr lang="en-US" sz="3100" spc="-120">
                <a:solidFill>
                  <a:schemeClr val="bg1"/>
                </a:solidFill>
                <a:latin typeface="+mj-lt"/>
                <a:cs typeface="+mj-cs"/>
              </a:rPr>
              <a:t> </a:t>
            </a:r>
            <a:r>
              <a:rPr lang="en-US" sz="3100">
                <a:solidFill>
                  <a:schemeClr val="bg1"/>
                </a:solidFill>
                <a:latin typeface="+mj-lt"/>
                <a:cs typeface="+mj-cs"/>
              </a:rPr>
              <a:t>přežití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912A8B3F-1B5C-4ABB-96E0-26862BB01D1B}" type="datetime1">
              <a:rPr lang="en-US" sz="1200" smtClean="0"/>
              <a:pPr defTabSz="457200">
                <a:spcAft>
                  <a:spcPts val="600"/>
                </a:spcAft>
              </a:pPr>
              <a:t>3/13/2020</a:t>
            </a:fld>
            <a:endParaRPr lang="en-US" sz="120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B6F15528-21DE-4FAA-801E-634DDDAF4B2B}" type="slidenum">
              <a:rPr lang="en-US" sz="1200" smtClean="0"/>
              <a:pPr defTabSz="457200">
                <a:spcAft>
                  <a:spcPts val="600"/>
                </a:spcAft>
              </a:pPr>
              <a:t>2</a:t>
            </a:fld>
            <a:endParaRPr lang="en-US" sz="1200"/>
          </a:p>
        </p:txBody>
      </p:sp>
      <p:sp>
        <p:nvSpPr>
          <p:cNvPr id="3" name="object 3"/>
          <p:cNvSpPr/>
          <p:nvPr/>
        </p:nvSpPr>
        <p:spPr>
          <a:xfrm>
            <a:off x="67455" y="2388893"/>
            <a:ext cx="8964118" cy="34624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1125" y="1201737"/>
            <a:ext cx="6543675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B8FC5D36-9F2A-4035-9FCA-B2B7965C643C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1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ABCDE přístup </a:t>
            </a:r>
            <a:r>
              <a:rPr lang="en-US" sz="3600" kern="1200" spc="-5">
                <a:solidFill>
                  <a:schemeClr val="bg1"/>
                </a:solidFill>
                <a:latin typeface="+mj-lt"/>
                <a:ea typeface="+mj-ea"/>
                <a:cs typeface="+mj-cs"/>
              </a:rPr>
              <a:t>ke </a:t>
            </a:r>
            <a:r>
              <a:rPr lang="en-US" sz="3600" kern="1200" spc="-1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kriticky</a:t>
            </a:r>
            <a:r>
              <a:rPr lang="en-US" sz="3600" kern="1200" spc="-8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spc="-5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nemocnému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69900" indent="-228600">
              <a:lnSpc>
                <a:spcPct val="90000"/>
              </a:lnSpc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/>
              <a:t>„ošetřuj nedříve </a:t>
            </a:r>
            <a:r>
              <a:rPr lang="en-US" sz="1900" spc="-5"/>
              <a:t>to, co zabíjí</a:t>
            </a:r>
            <a:r>
              <a:rPr lang="en-US" sz="1900" spc="-20"/>
              <a:t> </a:t>
            </a:r>
            <a:r>
              <a:rPr lang="en-US" sz="1900" spc="-5"/>
              <a:t>nejrychleji“</a:t>
            </a:r>
            <a:endParaRPr lang="en-US" sz="1900"/>
          </a:p>
          <a:p>
            <a:pPr indent="-228600">
              <a:lnSpc>
                <a:spcPct val="90000"/>
              </a:lnSpc>
              <a:spcBef>
                <a:spcPts val="50"/>
              </a:spcBef>
              <a:buFont typeface="Arial" panose="020B0604020202020204" pitchFamily="34" charset="0"/>
              <a:buChar char="•"/>
            </a:pPr>
            <a:endParaRPr lang="en-US" sz="1900"/>
          </a:p>
          <a:p>
            <a:pPr marL="4699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 spc="-5"/>
              <a:t>diagnostika jde </a:t>
            </a:r>
            <a:r>
              <a:rPr lang="en-US" sz="1900"/>
              <a:t>ruku </a:t>
            </a:r>
            <a:r>
              <a:rPr lang="en-US" sz="1900" spc="-5"/>
              <a:t>v ruce s</a:t>
            </a:r>
            <a:r>
              <a:rPr lang="en-US" sz="1900" spc="15"/>
              <a:t> </a:t>
            </a:r>
            <a:r>
              <a:rPr lang="en-US" sz="1900" spc="-5"/>
              <a:t>terapií</a:t>
            </a:r>
            <a:endParaRPr lang="en-US" sz="1900"/>
          </a:p>
          <a:p>
            <a:pPr indent="-228600">
              <a:lnSpc>
                <a:spcPct val="900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endParaRPr lang="en-US" sz="1900"/>
          </a:p>
          <a:p>
            <a:pPr marL="4699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 spc="-5"/>
              <a:t>liší se od klasického propedeutického</a:t>
            </a:r>
            <a:r>
              <a:rPr lang="en-US" sz="1900" spc="65"/>
              <a:t> </a:t>
            </a:r>
            <a:r>
              <a:rPr lang="en-US" sz="1900" spc="-5"/>
              <a:t>postupu</a:t>
            </a:r>
            <a:endParaRPr lang="en-US" sz="1900"/>
          </a:p>
          <a:p>
            <a:pPr marL="754380" marR="575310" lvl="1" indent="-228600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1900" spc="-5"/>
              <a:t>protože než </a:t>
            </a:r>
            <a:r>
              <a:rPr lang="en-US" sz="1900"/>
              <a:t>se </a:t>
            </a:r>
            <a:r>
              <a:rPr lang="en-US" sz="1900" spc="-5"/>
              <a:t>od spojivkového </a:t>
            </a:r>
            <a:r>
              <a:rPr lang="en-US" sz="1900"/>
              <a:t>vaku </a:t>
            </a:r>
            <a:r>
              <a:rPr lang="en-US" sz="1900" spc="-5"/>
              <a:t>dostanu </a:t>
            </a:r>
            <a:r>
              <a:rPr lang="en-US" sz="1900"/>
              <a:t>k  srdečním </a:t>
            </a:r>
            <a:r>
              <a:rPr lang="en-US" sz="1900" spc="-5"/>
              <a:t>ozvám, </a:t>
            </a:r>
            <a:r>
              <a:rPr lang="en-US" sz="1900" spc="-10"/>
              <a:t>pacient </a:t>
            </a:r>
            <a:r>
              <a:rPr lang="en-US" sz="1900"/>
              <a:t>je</a:t>
            </a:r>
            <a:r>
              <a:rPr lang="en-US" sz="1900" spc="5"/>
              <a:t> </a:t>
            </a:r>
            <a:r>
              <a:rPr lang="en-US" sz="1900" spc="-5"/>
              <a:t>mrtev</a:t>
            </a:r>
            <a:endParaRPr lang="en-US" sz="1900"/>
          </a:p>
          <a:p>
            <a:pPr marL="754380" marR="443230" lvl="1" indent="-228600">
              <a:lnSpc>
                <a:spcPct val="90000"/>
              </a:lnSpc>
              <a:spcBef>
                <a:spcPts val="575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1900" spc="-5"/>
              <a:t>nemá </a:t>
            </a:r>
            <a:r>
              <a:rPr lang="en-US" sz="1900"/>
              <a:t>smysl </a:t>
            </a:r>
            <a:r>
              <a:rPr lang="en-US" sz="1900" spc="-5"/>
              <a:t>hodnotit vědomí, pokud </a:t>
            </a:r>
            <a:r>
              <a:rPr lang="en-US" sz="1900"/>
              <a:t>mozek </a:t>
            </a:r>
            <a:r>
              <a:rPr lang="en-US" sz="1900" spc="-5"/>
              <a:t>není  zásoben</a:t>
            </a:r>
            <a:r>
              <a:rPr lang="en-US" sz="1900"/>
              <a:t> </a:t>
            </a:r>
            <a:r>
              <a:rPr lang="en-US" sz="1900" spc="-5"/>
              <a:t>kyslíkem</a:t>
            </a:r>
            <a:endParaRPr lang="en-US" sz="190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7891818" y="5522976"/>
            <a:ext cx="92757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C0185946-19A4-41ED-A89E-17CB8A1766F4}" type="datetime1">
              <a:rPr lang="en-US" sz="1000" smtClean="0">
                <a:solidFill>
                  <a:schemeClr val="tx1">
                    <a:alpha val="80000"/>
                  </a:schemeClr>
                </a:solidFill>
              </a:rPr>
              <a:pPr algn="r">
                <a:spcAft>
                  <a:spcPts val="600"/>
                </a:spcAft>
              </a:pPr>
              <a:t>3/13/2020</a:t>
            </a:fld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359902" y="6035040"/>
            <a:ext cx="41148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B6F15528-21DE-4FAA-801E-634DDDAF4B2B}" type="slidenum">
              <a:rPr lang="en-US" sz="1200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4</a:t>
            </a:fld>
            <a:endParaRPr lang="en-US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62858" y="3657091"/>
            <a:ext cx="19380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40" dirty="0">
                <a:solidFill>
                  <a:srgbClr val="FF0000"/>
                </a:solidFill>
                <a:latin typeface="Arial"/>
                <a:cs typeface="Arial"/>
              </a:rPr>
              <a:t>OPAKUJ</a:t>
            </a:r>
            <a:r>
              <a:rPr sz="3200" b="1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!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68319" y="980694"/>
            <a:ext cx="1927986" cy="12532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4510" y="1129030"/>
            <a:ext cx="1397635" cy="902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600"/>
              </a:lnSpc>
              <a:spcBef>
                <a:spcPts val="105"/>
              </a:spcBef>
            </a:pPr>
            <a:r>
              <a:rPr sz="2300" b="1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endParaRPr sz="2300">
              <a:latin typeface="Arial"/>
              <a:cs typeface="Arial"/>
            </a:endParaRPr>
          </a:p>
          <a:p>
            <a:pPr marL="12700" marR="5080" indent="-1270" algn="ctr">
              <a:lnSpc>
                <a:spcPts val="2060"/>
              </a:lnSpc>
              <a:spcBef>
                <a:spcPts val="185"/>
              </a:spcBef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airway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&amp; 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ox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gen</a:t>
            </a:r>
            <a:r>
              <a:rPr sz="2000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50433" y="1883410"/>
            <a:ext cx="719455" cy="589915"/>
          </a:xfrm>
          <a:custGeom>
            <a:avLst/>
            <a:gdLst/>
            <a:ahLst/>
            <a:cxnLst/>
            <a:rect l="l" t="t" r="r" b="b"/>
            <a:pathLst>
              <a:path w="719454" h="589914">
                <a:moveTo>
                  <a:pt x="490878" y="457110"/>
                </a:moveTo>
                <a:lnTo>
                  <a:pt x="480313" y="460073"/>
                </a:lnTo>
                <a:lnTo>
                  <a:pt x="471654" y="466774"/>
                </a:lnTo>
                <a:lnTo>
                  <a:pt x="466089" y="476630"/>
                </a:lnTo>
                <a:lnTo>
                  <a:pt x="464750" y="487963"/>
                </a:lnTo>
                <a:lnTo>
                  <a:pt x="467756" y="498522"/>
                </a:lnTo>
                <a:lnTo>
                  <a:pt x="474501" y="507152"/>
                </a:lnTo>
                <a:lnTo>
                  <a:pt x="484377" y="512699"/>
                </a:lnTo>
                <a:lnTo>
                  <a:pt x="719454" y="589788"/>
                </a:lnTo>
                <a:lnTo>
                  <a:pt x="714797" y="566547"/>
                </a:lnTo>
                <a:lnTo>
                  <a:pt x="660653" y="566547"/>
                </a:lnTo>
                <a:lnTo>
                  <a:pt x="622426" y="525399"/>
                </a:lnTo>
                <a:lnTo>
                  <a:pt x="583333" y="485036"/>
                </a:lnTo>
                <a:lnTo>
                  <a:pt x="502157" y="458469"/>
                </a:lnTo>
                <a:lnTo>
                  <a:pt x="490878" y="457110"/>
                </a:lnTo>
                <a:close/>
              </a:path>
              <a:path w="719454" h="589914">
                <a:moveTo>
                  <a:pt x="583333" y="485036"/>
                </a:moveTo>
                <a:lnTo>
                  <a:pt x="622426" y="525399"/>
                </a:lnTo>
                <a:lnTo>
                  <a:pt x="660653" y="566547"/>
                </a:lnTo>
                <a:lnTo>
                  <a:pt x="675777" y="552957"/>
                </a:lnTo>
                <a:lnTo>
                  <a:pt x="653795" y="552957"/>
                </a:lnTo>
                <a:lnTo>
                  <a:pt x="644175" y="504948"/>
                </a:lnTo>
                <a:lnTo>
                  <a:pt x="583333" y="485036"/>
                </a:lnTo>
                <a:close/>
              </a:path>
              <a:path w="719454" h="589914">
                <a:moveTo>
                  <a:pt x="637158" y="324738"/>
                </a:moveTo>
                <a:lnTo>
                  <a:pt x="626683" y="329104"/>
                </a:lnTo>
                <a:lnTo>
                  <a:pt x="618982" y="336899"/>
                </a:lnTo>
                <a:lnTo>
                  <a:pt x="614781" y="347027"/>
                </a:lnTo>
                <a:lnTo>
                  <a:pt x="614806" y="358393"/>
                </a:lnTo>
                <a:lnTo>
                  <a:pt x="634291" y="455626"/>
                </a:lnTo>
                <a:lnTo>
                  <a:pt x="663447" y="485520"/>
                </a:lnTo>
                <a:lnTo>
                  <a:pt x="702563" y="527685"/>
                </a:lnTo>
                <a:lnTo>
                  <a:pt x="703199" y="528319"/>
                </a:lnTo>
                <a:lnTo>
                  <a:pt x="660653" y="566547"/>
                </a:lnTo>
                <a:lnTo>
                  <a:pt x="714797" y="566547"/>
                </a:lnTo>
                <a:lnTo>
                  <a:pt x="670813" y="347090"/>
                </a:lnTo>
                <a:lnTo>
                  <a:pt x="666394" y="336633"/>
                </a:lnTo>
                <a:lnTo>
                  <a:pt x="658606" y="328961"/>
                </a:lnTo>
                <a:lnTo>
                  <a:pt x="648507" y="324766"/>
                </a:lnTo>
                <a:lnTo>
                  <a:pt x="637158" y="324738"/>
                </a:lnTo>
                <a:close/>
              </a:path>
              <a:path w="719454" h="589914">
                <a:moveTo>
                  <a:pt x="644175" y="504948"/>
                </a:moveTo>
                <a:lnTo>
                  <a:pt x="653795" y="552957"/>
                </a:lnTo>
                <a:lnTo>
                  <a:pt x="690752" y="520191"/>
                </a:lnTo>
                <a:lnTo>
                  <a:pt x="644175" y="504948"/>
                </a:lnTo>
                <a:close/>
              </a:path>
              <a:path w="719454" h="589914">
                <a:moveTo>
                  <a:pt x="634291" y="455626"/>
                </a:moveTo>
                <a:lnTo>
                  <a:pt x="644175" y="504948"/>
                </a:lnTo>
                <a:lnTo>
                  <a:pt x="690752" y="520191"/>
                </a:lnTo>
                <a:lnTo>
                  <a:pt x="653795" y="552957"/>
                </a:lnTo>
                <a:lnTo>
                  <a:pt x="675777" y="552957"/>
                </a:lnTo>
                <a:lnTo>
                  <a:pt x="703199" y="528319"/>
                </a:lnTo>
                <a:lnTo>
                  <a:pt x="702563" y="527685"/>
                </a:lnTo>
                <a:lnTo>
                  <a:pt x="663447" y="485520"/>
                </a:lnTo>
                <a:lnTo>
                  <a:pt x="634291" y="455626"/>
                </a:lnTo>
                <a:close/>
              </a:path>
              <a:path w="719454" h="589914">
                <a:moveTo>
                  <a:pt x="27686" y="0"/>
                </a:moveTo>
                <a:lnTo>
                  <a:pt x="0" y="50037"/>
                </a:lnTo>
                <a:lnTo>
                  <a:pt x="49783" y="77597"/>
                </a:lnTo>
                <a:lnTo>
                  <a:pt x="98425" y="105917"/>
                </a:lnTo>
                <a:lnTo>
                  <a:pt x="146176" y="135254"/>
                </a:lnTo>
                <a:lnTo>
                  <a:pt x="193420" y="165735"/>
                </a:lnTo>
                <a:lnTo>
                  <a:pt x="239775" y="197230"/>
                </a:lnTo>
                <a:lnTo>
                  <a:pt x="285622" y="229615"/>
                </a:lnTo>
                <a:lnTo>
                  <a:pt x="330453" y="263270"/>
                </a:lnTo>
                <a:lnTo>
                  <a:pt x="374650" y="297814"/>
                </a:lnTo>
                <a:lnTo>
                  <a:pt x="418083" y="333248"/>
                </a:lnTo>
                <a:lnTo>
                  <a:pt x="460628" y="369824"/>
                </a:lnTo>
                <a:lnTo>
                  <a:pt x="502284" y="407288"/>
                </a:lnTo>
                <a:lnTo>
                  <a:pt x="543305" y="445769"/>
                </a:lnTo>
                <a:lnTo>
                  <a:pt x="583333" y="485036"/>
                </a:lnTo>
                <a:lnTo>
                  <a:pt x="644175" y="504948"/>
                </a:lnTo>
                <a:lnTo>
                  <a:pt x="634291" y="455626"/>
                </a:lnTo>
                <a:lnTo>
                  <a:pt x="582421" y="403987"/>
                </a:lnTo>
                <a:lnTo>
                  <a:pt x="540512" y="364743"/>
                </a:lnTo>
                <a:lnTo>
                  <a:pt x="497839" y="326389"/>
                </a:lnTo>
                <a:lnTo>
                  <a:pt x="454278" y="289051"/>
                </a:lnTo>
                <a:lnTo>
                  <a:pt x="409828" y="252729"/>
                </a:lnTo>
                <a:lnTo>
                  <a:pt x="364743" y="217550"/>
                </a:lnTo>
                <a:lnTo>
                  <a:pt x="318642" y="183134"/>
                </a:lnTo>
                <a:lnTo>
                  <a:pt x="271906" y="149860"/>
                </a:lnTo>
                <a:lnTo>
                  <a:pt x="224408" y="117728"/>
                </a:lnTo>
                <a:lnTo>
                  <a:pt x="176149" y="86613"/>
                </a:lnTo>
                <a:lnTo>
                  <a:pt x="127126" y="56514"/>
                </a:lnTo>
                <a:lnTo>
                  <a:pt x="77469" y="27559"/>
                </a:lnTo>
                <a:lnTo>
                  <a:pt x="276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91352" y="2707132"/>
            <a:ext cx="1927987" cy="1253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58509" y="2882011"/>
            <a:ext cx="1194435" cy="850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615"/>
              </a:lnSpc>
              <a:spcBef>
                <a:spcPts val="105"/>
              </a:spcBef>
            </a:pPr>
            <a:r>
              <a:rPr sz="2300" b="1" dirty="0">
                <a:solidFill>
                  <a:srgbClr val="FF9900"/>
                </a:solidFill>
                <a:latin typeface="Arial"/>
                <a:cs typeface="Arial"/>
              </a:rPr>
              <a:t>B</a:t>
            </a:r>
            <a:endParaRPr sz="2300">
              <a:latin typeface="Arial"/>
              <a:cs typeface="Arial"/>
            </a:endParaRPr>
          </a:p>
          <a:p>
            <a:pPr marL="12700" marR="5080" algn="ctr">
              <a:lnSpc>
                <a:spcPts val="1860"/>
              </a:lnSpc>
              <a:spcBef>
                <a:spcPts val="165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breathing</a:t>
            </a: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&amp; 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ventilation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93103" y="4278884"/>
            <a:ext cx="307975" cy="953769"/>
          </a:xfrm>
          <a:custGeom>
            <a:avLst/>
            <a:gdLst/>
            <a:ahLst/>
            <a:cxnLst/>
            <a:rect l="l" t="t" r="r" b="b"/>
            <a:pathLst>
              <a:path w="307975" h="953770">
                <a:moveTo>
                  <a:pt x="26289" y="675767"/>
                </a:moveTo>
                <a:lnTo>
                  <a:pt x="15430" y="678890"/>
                </a:lnTo>
                <a:lnTo>
                  <a:pt x="6857" y="685704"/>
                </a:lnTo>
                <a:lnTo>
                  <a:pt x="1428" y="695233"/>
                </a:lnTo>
                <a:lnTo>
                  <a:pt x="0" y="706501"/>
                </a:lnTo>
                <a:lnTo>
                  <a:pt x="18796" y="953262"/>
                </a:lnTo>
                <a:lnTo>
                  <a:pt x="76352" y="914654"/>
                </a:lnTo>
                <a:lnTo>
                  <a:pt x="69342" y="914654"/>
                </a:lnTo>
                <a:lnTo>
                  <a:pt x="17906" y="889762"/>
                </a:lnTo>
                <a:lnTo>
                  <a:pt x="20066" y="885317"/>
                </a:lnTo>
                <a:lnTo>
                  <a:pt x="45593" y="829564"/>
                </a:lnTo>
                <a:lnTo>
                  <a:pt x="63525" y="787246"/>
                </a:lnTo>
                <a:lnTo>
                  <a:pt x="57023" y="702056"/>
                </a:lnTo>
                <a:lnTo>
                  <a:pt x="53899" y="691197"/>
                </a:lnTo>
                <a:lnTo>
                  <a:pt x="47085" y="682625"/>
                </a:lnTo>
                <a:lnTo>
                  <a:pt x="37556" y="677195"/>
                </a:lnTo>
                <a:lnTo>
                  <a:pt x="26289" y="675767"/>
                </a:lnTo>
                <a:close/>
              </a:path>
              <a:path w="307975" h="953770">
                <a:moveTo>
                  <a:pt x="63525" y="787246"/>
                </a:moveTo>
                <a:lnTo>
                  <a:pt x="45593" y="829564"/>
                </a:lnTo>
                <a:lnTo>
                  <a:pt x="20066" y="885317"/>
                </a:lnTo>
                <a:lnTo>
                  <a:pt x="17906" y="889762"/>
                </a:lnTo>
                <a:lnTo>
                  <a:pt x="69342" y="914654"/>
                </a:lnTo>
                <a:lnTo>
                  <a:pt x="72008" y="909066"/>
                </a:lnTo>
                <a:lnTo>
                  <a:pt x="76136" y="900049"/>
                </a:lnTo>
                <a:lnTo>
                  <a:pt x="72136" y="900049"/>
                </a:lnTo>
                <a:lnTo>
                  <a:pt x="27686" y="878459"/>
                </a:lnTo>
                <a:lnTo>
                  <a:pt x="68404" y="851166"/>
                </a:lnTo>
                <a:lnTo>
                  <a:pt x="63525" y="787246"/>
                </a:lnTo>
                <a:close/>
              </a:path>
              <a:path w="307975" h="953770">
                <a:moveTo>
                  <a:pt x="203009" y="763589"/>
                </a:moveTo>
                <a:lnTo>
                  <a:pt x="192531" y="767969"/>
                </a:lnTo>
                <a:lnTo>
                  <a:pt x="110439" y="822992"/>
                </a:lnTo>
                <a:lnTo>
                  <a:pt x="98171" y="851916"/>
                </a:lnTo>
                <a:lnTo>
                  <a:pt x="72008" y="909066"/>
                </a:lnTo>
                <a:lnTo>
                  <a:pt x="69342" y="914654"/>
                </a:lnTo>
                <a:lnTo>
                  <a:pt x="76352" y="914654"/>
                </a:lnTo>
                <a:lnTo>
                  <a:pt x="224408" y="815340"/>
                </a:lnTo>
                <a:lnTo>
                  <a:pt x="232370" y="807291"/>
                </a:lnTo>
                <a:lnTo>
                  <a:pt x="236474" y="797147"/>
                </a:lnTo>
                <a:lnTo>
                  <a:pt x="236481" y="786193"/>
                </a:lnTo>
                <a:lnTo>
                  <a:pt x="232155" y="775716"/>
                </a:lnTo>
                <a:lnTo>
                  <a:pt x="224107" y="767736"/>
                </a:lnTo>
                <a:lnTo>
                  <a:pt x="213963" y="763603"/>
                </a:lnTo>
                <a:lnTo>
                  <a:pt x="203009" y="763589"/>
                </a:lnTo>
                <a:close/>
              </a:path>
              <a:path w="307975" h="953770">
                <a:moveTo>
                  <a:pt x="68404" y="851166"/>
                </a:moveTo>
                <a:lnTo>
                  <a:pt x="27686" y="878459"/>
                </a:lnTo>
                <a:lnTo>
                  <a:pt x="72136" y="900049"/>
                </a:lnTo>
                <a:lnTo>
                  <a:pt x="68404" y="851166"/>
                </a:lnTo>
                <a:close/>
              </a:path>
              <a:path w="307975" h="953770">
                <a:moveTo>
                  <a:pt x="110439" y="822992"/>
                </a:moveTo>
                <a:lnTo>
                  <a:pt x="68404" y="851166"/>
                </a:lnTo>
                <a:lnTo>
                  <a:pt x="72136" y="900049"/>
                </a:lnTo>
                <a:lnTo>
                  <a:pt x="76136" y="900049"/>
                </a:lnTo>
                <a:lnTo>
                  <a:pt x="98171" y="851916"/>
                </a:lnTo>
                <a:lnTo>
                  <a:pt x="110439" y="822992"/>
                </a:lnTo>
                <a:close/>
              </a:path>
              <a:path w="307975" h="953770">
                <a:moveTo>
                  <a:pt x="250571" y="0"/>
                </a:moveTo>
                <a:lnTo>
                  <a:pt x="245491" y="61976"/>
                </a:lnTo>
                <a:lnTo>
                  <a:pt x="239014" y="123063"/>
                </a:lnTo>
                <a:lnTo>
                  <a:pt x="230886" y="183769"/>
                </a:lnTo>
                <a:lnTo>
                  <a:pt x="221361" y="244348"/>
                </a:lnTo>
                <a:lnTo>
                  <a:pt x="210312" y="304673"/>
                </a:lnTo>
                <a:lnTo>
                  <a:pt x="197866" y="364617"/>
                </a:lnTo>
                <a:lnTo>
                  <a:pt x="183896" y="424180"/>
                </a:lnTo>
                <a:lnTo>
                  <a:pt x="168528" y="483362"/>
                </a:lnTo>
                <a:lnTo>
                  <a:pt x="151638" y="542290"/>
                </a:lnTo>
                <a:lnTo>
                  <a:pt x="133223" y="600583"/>
                </a:lnTo>
                <a:lnTo>
                  <a:pt x="113538" y="658622"/>
                </a:lnTo>
                <a:lnTo>
                  <a:pt x="92328" y="716026"/>
                </a:lnTo>
                <a:lnTo>
                  <a:pt x="69596" y="772922"/>
                </a:lnTo>
                <a:lnTo>
                  <a:pt x="63525" y="787246"/>
                </a:lnTo>
                <a:lnTo>
                  <a:pt x="68404" y="851166"/>
                </a:lnTo>
                <a:lnTo>
                  <a:pt x="110439" y="822992"/>
                </a:lnTo>
                <a:lnTo>
                  <a:pt x="145923" y="735838"/>
                </a:lnTo>
                <a:lnTo>
                  <a:pt x="167513" y="677037"/>
                </a:lnTo>
                <a:lnTo>
                  <a:pt x="187832" y="617728"/>
                </a:lnTo>
                <a:lnTo>
                  <a:pt x="206628" y="557911"/>
                </a:lnTo>
                <a:lnTo>
                  <a:pt x="223774" y="497840"/>
                </a:lnTo>
                <a:lnTo>
                  <a:pt x="239649" y="437134"/>
                </a:lnTo>
                <a:lnTo>
                  <a:pt x="253873" y="376174"/>
                </a:lnTo>
                <a:lnTo>
                  <a:pt x="266573" y="314960"/>
                </a:lnTo>
                <a:lnTo>
                  <a:pt x="277875" y="253238"/>
                </a:lnTo>
                <a:lnTo>
                  <a:pt x="287527" y="191389"/>
                </a:lnTo>
                <a:lnTo>
                  <a:pt x="295782" y="129032"/>
                </a:lnTo>
                <a:lnTo>
                  <a:pt x="302387" y="66675"/>
                </a:lnTo>
                <a:lnTo>
                  <a:pt x="307467" y="4572"/>
                </a:lnTo>
                <a:lnTo>
                  <a:pt x="250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81015" y="5508878"/>
            <a:ext cx="1927987" cy="12532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410580" y="5676391"/>
            <a:ext cx="1271270" cy="865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3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  <a:p>
            <a:pPr marL="12700" marR="5080" algn="ctr">
              <a:lnSpc>
                <a:spcPts val="1870"/>
              </a:lnSpc>
              <a:spcBef>
                <a:spcPts val="15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circulation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&amp; 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shock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63771" y="6492477"/>
            <a:ext cx="619760" cy="255904"/>
          </a:xfrm>
          <a:custGeom>
            <a:avLst/>
            <a:gdLst/>
            <a:ahLst/>
            <a:cxnLst/>
            <a:rect l="l" t="t" r="r" b="b"/>
            <a:pathLst>
              <a:path w="619760" h="255904">
                <a:moveTo>
                  <a:pt x="237349" y="0"/>
                </a:moveTo>
                <a:lnTo>
                  <a:pt x="226313" y="2442"/>
                </a:lnTo>
                <a:lnTo>
                  <a:pt x="0" y="102619"/>
                </a:lnTo>
                <a:lnTo>
                  <a:pt x="198500" y="250293"/>
                </a:lnTo>
                <a:lnTo>
                  <a:pt x="208787" y="255128"/>
                </a:lnTo>
                <a:lnTo>
                  <a:pt x="219741" y="255635"/>
                </a:lnTo>
                <a:lnTo>
                  <a:pt x="230076" y="252001"/>
                </a:lnTo>
                <a:lnTo>
                  <a:pt x="238505" y="244415"/>
                </a:lnTo>
                <a:lnTo>
                  <a:pt x="243343" y="234150"/>
                </a:lnTo>
                <a:lnTo>
                  <a:pt x="243871" y="223206"/>
                </a:lnTo>
                <a:lnTo>
                  <a:pt x="240256" y="212872"/>
                </a:lnTo>
                <a:lnTo>
                  <a:pt x="232663" y="204435"/>
                </a:lnTo>
                <a:lnTo>
                  <a:pt x="153434" y="145506"/>
                </a:lnTo>
                <a:lnTo>
                  <a:pt x="152526" y="145457"/>
                </a:lnTo>
                <a:lnTo>
                  <a:pt x="113411" y="142751"/>
                </a:lnTo>
                <a:lnTo>
                  <a:pt x="74549" y="139488"/>
                </a:lnTo>
                <a:lnTo>
                  <a:pt x="53466" y="137341"/>
                </a:lnTo>
                <a:lnTo>
                  <a:pt x="59181" y="80483"/>
                </a:lnTo>
                <a:lnTo>
                  <a:pt x="191190" y="80483"/>
                </a:lnTo>
                <a:lnTo>
                  <a:pt x="249427" y="54702"/>
                </a:lnTo>
                <a:lnTo>
                  <a:pt x="258655" y="48147"/>
                </a:lnTo>
                <a:lnTo>
                  <a:pt x="264477" y="38870"/>
                </a:lnTo>
                <a:lnTo>
                  <a:pt x="266394" y="28087"/>
                </a:lnTo>
                <a:lnTo>
                  <a:pt x="263905" y="17009"/>
                </a:lnTo>
                <a:lnTo>
                  <a:pt x="257371" y="7750"/>
                </a:lnTo>
                <a:lnTo>
                  <a:pt x="248110" y="1924"/>
                </a:lnTo>
                <a:lnTo>
                  <a:pt x="237349" y="0"/>
                </a:lnTo>
                <a:close/>
              </a:path>
              <a:path w="619760" h="255904">
                <a:moveTo>
                  <a:pt x="171392" y="89247"/>
                </a:moveTo>
                <a:lnTo>
                  <a:pt x="112718" y="115222"/>
                </a:lnTo>
                <a:lnTo>
                  <a:pt x="153434" y="145506"/>
                </a:lnTo>
                <a:lnTo>
                  <a:pt x="191388" y="147565"/>
                </a:lnTo>
                <a:lnTo>
                  <a:pt x="230377" y="149101"/>
                </a:lnTo>
                <a:lnTo>
                  <a:pt x="269493" y="149965"/>
                </a:lnTo>
                <a:lnTo>
                  <a:pt x="308482" y="150257"/>
                </a:lnTo>
                <a:lnTo>
                  <a:pt x="347471" y="149965"/>
                </a:lnTo>
                <a:lnTo>
                  <a:pt x="386588" y="149089"/>
                </a:lnTo>
                <a:lnTo>
                  <a:pt x="425576" y="147539"/>
                </a:lnTo>
                <a:lnTo>
                  <a:pt x="464565" y="145418"/>
                </a:lnTo>
                <a:lnTo>
                  <a:pt x="503554" y="142726"/>
                </a:lnTo>
                <a:lnTo>
                  <a:pt x="542416" y="139437"/>
                </a:lnTo>
                <a:lnTo>
                  <a:pt x="581405" y="135487"/>
                </a:lnTo>
                <a:lnTo>
                  <a:pt x="619759" y="131017"/>
                </a:lnTo>
                <a:lnTo>
                  <a:pt x="615349" y="93107"/>
                </a:lnTo>
                <a:lnTo>
                  <a:pt x="308101" y="93107"/>
                </a:lnTo>
                <a:lnTo>
                  <a:pt x="269875" y="92815"/>
                </a:lnTo>
                <a:lnTo>
                  <a:pt x="231648" y="91964"/>
                </a:lnTo>
                <a:lnTo>
                  <a:pt x="193675" y="90466"/>
                </a:lnTo>
                <a:lnTo>
                  <a:pt x="171392" y="89247"/>
                </a:lnTo>
                <a:close/>
              </a:path>
              <a:path w="619760" h="255904">
                <a:moveTo>
                  <a:pt x="59181" y="80483"/>
                </a:moveTo>
                <a:lnTo>
                  <a:pt x="53466" y="137341"/>
                </a:lnTo>
                <a:lnTo>
                  <a:pt x="113411" y="142751"/>
                </a:lnTo>
                <a:lnTo>
                  <a:pt x="152526" y="145457"/>
                </a:lnTo>
                <a:lnTo>
                  <a:pt x="153434" y="145506"/>
                </a:lnTo>
                <a:lnTo>
                  <a:pt x="139366" y="135043"/>
                </a:lnTo>
                <a:lnTo>
                  <a:pt x="67944" y="135043"/>
                </a:lnTo>
                <a:lnTo>
                  <a:pt x="73405" y="85982"/>
                </a:lnTo>
                <a:lnTo>
                  <a:pt x="120955" y="85982"/>
                </a:lnTo>
                <a:lnTo>
                  <a:pt x="117475" y="85741"/>
                </a:lnTo>
                <a:lnTo>
                  <a:pt x="79375" y="82541"/>
                </a:lnTo>
                <a:lnTo>
                  <a:pt x="59181" y="80483"/>
                </a:lnTo>
                <a:close/>
              </a:path>
              <a:path w="619760" h="255904">
                <a:moveTo>
                  <a:pt x="73405" y="85982"/>
                </a:moveTo>
                <a:lnTo>
                  <a:pt x="67944" y="135043"/>
                </a:lnTo>
                <a:lnTo>
                  <a:pt x="112718" y="115222"/>
                </a:lnTo>
                <a:lnTo>
                  <a:pt x="73405" y="85982"/>
                </a:lnTo>
                <a:close/>
              </a:path>
              <a:path w="619760" h="255904">
                <a:moveTo>
                  <a:pt x="112718" y="115222"/>
                </a:moveTo>
                <a:lnTo>
                  <a:pt x="67944" y="135043"/>
                </a:lnTo>
                <a:lnTo>
                  <a:pt x="139366" y="135043"/>
                </a:lnTo>
                <a:lnTo>
                  <a:pt x="112718" y="115222"/>
                </a:lnTo>
                <a:close/>
              </a:path>
              <a:path w="619760" h="255904">
                <a:moveTo>
                  <a:pt x="120955" y="85982"/>
                </a:moveTo>
                <a:lnTo>
                  <a:pt x="73405" y="85982"/>
                </a:lnTo>
                <a:lnTo>
                  <a:pt x="112718" y="115222"/>
                </a:lnTo>
                <a:lnTo>
                  <a:pt x="171392" y="89247"/>
                </a:lnTo>
                <a:lnTo>
                  <a:pt x="155575" y="88383"/>
                </a:lnTo>
                <a:lnTo>
                  <a:pt x="120955" y="85982"/>
                </a:lnTo>
                <a:close/>
              </a:path>
              <a:path w="619760" h="255904">
                <a:moveTo>
                  <a:pt x="613155" y="74248"/>
                </a:moveTo>
                <a:lnTo>
                  <a:pt x="574801" y="78718"/>
                </a:lnTo>
                <a:lnTo>
                  <a:pt x="536701" y="82579"/>
                </a:lnTo>
                <a:lnTo>
                  <a:pt x="498728" y="85779"/>
                </a:lnTo>
                <a:lnTo>
                  <a:pt x="460628" y="88408"/>
                </a:lnTo>
                <a:lnTo>
                  <a:pt x="422528" y="90478"/>
                </a:lnTo>
                <a:lnTo>
                  <a:pt x="384301" y="91990"/>
                </a:lnTo>
                <a:lnTo>
                  <a:pt x="346201" y="92828"/>
                </a:lnTo>
                <a:lnTo>
                  <a:pt x="308101" y="93107"/>
                </a:lnTo>
                <a:lnTo>
                  <a:pt x="615349" y="93107"/>
                </a:lnTo>
                <a:lnTo>
                  <a:pt x="613155" y="74248"/>
                </a:lnTo>
                <a:close/>
              </a:path>
              <a:path w="619760" h="255904">
                <a:moveTo>
                  <a:pt x="191190" y="80483"/>
                </a:moveTo>
                <a:lnTo>
                  <a:pt x="59181" y="80483"/>
                </a:lnTo>
                <a:lnTo>
                  <a:pt x="79375" y="82541"/>
                </a:lnTo>
                <a:lnTo>
                  <a:pt x="117475" y="85741"/>
                </a:lnTo>
                <a:lnTo>
                  <a:pt x="155575" y="88383"/>
                </a:lnTo>
                <a:lnTo>
                  <a:pt x="171392" y="89247"/>
                </a:lnTo>
                <a:lnTo>
                  <a:pt x="191190" y="80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34997" y="5508878"/>
            <a:ext cx="1927987" cy="12532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453385" y="5558129"/>
            <a:ext cx="1293495" cy="1101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30"/>
              </a:lnSpc>
              <a:spcBef>
                <a:spcPts val="100"/>
              </a:spcBef>
            </a:pPr>
            <a:r>
              <a:rPr sz="2400" b="1" dirty="0">
                <a:solidFill>
                  <a:srgbClr val="006FC0"/>
                </a:solidFill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  <a:p>
            <a:pPr marL="12700" marR="5080" indent="-3810" algn="ctr">
              <a:lnSpc>
                <a:spcPct val="86400"/>
              </a:lnSpc>
              <a:spcBef>
                <a:spcPts val="140"/>
              </a:spcBef>
            </a:pPr>
            <a:r>
              <a:rPr sz="1800" spc="-20" dirty="0">
                <a:solidFill>
                  <a:srgbClr val="252525"/>
                </a:solidFill>
                <a:latin typeface="Arial"/>
                <a:cs typeface="Arial"/>
              </a:rPr>
              <a:t>disability,  </a:t>
            </a:r>
            <a:r>
              <a:rPr sz="1800" spc="-10" dirty="0">
                <a:solidFill>
                  <a:srgbClr val="252525"/>
                </a:solidFill>
                <a:latin typeface="Arial"/>
                <a:cs typeface="Arial"/>
              </a:rPr>
              <a:t>neurological  </a:t>
            </a:r>
            <a:r>
              <a:rPr sz="1800" spc="-5" dirty="0">
                <a:solidFill>
                  <a:srgbClr val="252525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rgbClr val="252525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252525"/>
                </a:solidFill>
                <a:latin typeface="Arial"/>
                <a:cs typeface="Arial"/>
              </a:rPr>
              <a:t>teri</a:t>
            </a:r>
            <a:r>
              <a:rPr sz="1800" spc="-10" dirty="0">
                <a:solidFill>
                  <a:srgbClr val="252525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252525"/>
                </a:solidFill>
                <a:latin typeface="Arial"/>
                <a:cs typeface="Arial"/>
              </a:rPr>
              <a:t>rati</a:t>
            </a:r>
            <a:r>
              <a:rPr sz="1800" spc="-10" dirty="0">
                <a:solidFill>
                  <a:srgbClr val="252525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252525"/>
                </a:solidFill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62261" y="4281042"/>
            <a:ext cx="395605" cy="963930"/>
          </a:xfrm>
          <a:custGeom>
            <a:avLst/>
            <a:gdLst/>
            <a:ahLst/>
            <a:cxnLst/>
            <a:rect l="l" t="t" r="r" b="b"/>
            <a:pathLst>
              <a:path w="395605" h="963929">
                <a:moveTo>
                  <a:pt x="118879" y="113089"/>
                </a:moveTo>
                <a:lnTo>
                  <a:pt x="97081" y="158555"/>
                </a:lnTo>
                <a:lnTo>
                  <a:pt x="101234" y="189864"/>
                </a:lnTo>
                <a:lnTo>
                  <a:pt x="111013" y="251840"/>
                </a:lnTo>
                <a:lnTo>
                  <a:pt x="122316" y="313435"/>
                </a:lnTo>
                <a:lnTo>
                  <a:pt x="135016" y="374649"/>
                </a:lnTo>
                <a:lnTo>
                  <a:pt x="149367" y="435736"/>
                </a:lnTo>
                <a:lnTo>
                  <a:pt x="165115" y="496315"/>
                </a:lnTo>
                <a:lnTo>
                  <a:pt x="182387" y="556513"/>
                </a:lnTo>
                <a:lnTo>
                  <a:pt x="201183" y="616203"/>
                </a:lnTo>
                <a:lnTo>
                  <a:pt x="221376" y="675512"/>
                </a:lnTo>
                <a:lnTo>
                  <a:pt x="243093" y="734313"/>
                </a:lnTo>
                <a:lnTo>
                  <a:pt x="266334" y="792606"/>
                </a:lnTo>
                <a:lnTo>
                  <a:pt x="290845" y="850391"/>
                </a:lnTo>
                <a:lnTo>
                  <a:pt x="317007" y="907541"/>
                </a:lnTo>
                <a:lnTo>
                  <a:pt x="344185" y="963421"/>
                </a:lnTo>
                <a:lnTo>
                  <a:pt x="395493" y="938402"/>
                </a:lnTo>
                <a:lnTo>
                  <a:pt x="368442" y="882522"/>
                </a:lnTo>
                <a:lnTo>
                  <a:pt x="342915" y="826642"/>
                </a:lnTo>
                <a:lnTo>
                  <a:pt x="318912" y="770254"/>
                </a:lnTo>
                <a:lnTo>
                  <a:pt x="296179" y="713231"/>
                </a:lnTo>
                <a:lnTo>
                  <a:pt x="274970" y="655827"/>
                </a:lnTo>
                <a:lnTo>
                  <a:pt x="255285" y="597788"/>
                </a:lnTo>
                <a:lnTo>
                  <a:pt x="236870" y="539368"/>
                </a:lnTo>
                <a:lnTo>
                  <a:pt x="220106" y="480567"/>
                </a:lnTo>
                <a:lnTo>
                  <a:pt x="204612" y="421258"/>
                </a:lnTo>
                <a:lnTo>
                  <a:pt x="190642" y="361695"/>
                </a:lnTo>
                <a:lnTo>
                  <a:pt x="178323" y="301878"/>
                </a:lnTo>
                <a:lnTo>
                  <a:pt x="167274" y="241553"/>
                </a:lnTo>
                <a:lnTo>
                  <a:pt x="157749" y="180974"/>
                </a:lnTo>
                <a:lnTo>
                  <a:pt x="155732" y="165877"/>
                </a:lnTo>
                <a:lnTo>
                  <a:pt x="118879" y="113089"/>
                </a:lnTo>
                <a:close/>
              </a:path>
              <a:path w="395605" h="963929">
                <a:moveTo>
                  <a:pt x="109743" y="0"/>
                </a:moveTo>
                <a:lnTo>
                  <a:pt x="2809" y="223138"/>
                </a:lnTo>
                <a:lnTo>
                  <a:pt x="0" y="234201"/>
                </a:lnTo>
                <a:lnTo>
                  <a:pt x="1571" y="245062"/>
                </a:lnTo>
                <a:lnTo>
                  <a:pt x="7096" y="254517"/>
                </a:lnTo>
                <a:lnTo>
                  <a:pt x="16144" y="261365"/>
                </a:lnTo>
                <a:lnTo>
                  <a:pt x="27152" y="264102"/>
                </a:lnTo>
                <a:lnTo>
                  <a:pt x="38004" y="262493"/>
                </a:lnTo>
                <a:lnTo>
                  <a:pt x="47452" y="256954"/>
                </a:lnTo>
                <a:lnTo>
                  <a:pt x="54244" y="247903"/>
                </a:lnTo>
                <a:lnTo>
                  <a:pt x="97081" y="158555"/>
                </a:lnTo>
                <a:lnTo>
                  <a:pt x="92979" y="127634"/>
                </a:lnTo>
                <a:lnTo>
                  <a:pt x="86375" y="65150"/>
                </a:lnTo>
                <a:lnTo>
                  <a:pt x="85867" y="58927"/>
                </a:lnTo>
                <a:lnTo>
                  <a:pt x="142763" y="54228"/>
                </a:lnTo>
                <a:lnTo>
                  <a:pt x="147582" y="54228"/>
                </a:lnTo>
                <a:lnTo>
                  <a:pt x="109743" y="0"/>
                </a:lnTo>
                <a:close/>
              </a:path>
              <a:path w="395605" h="963929">
                <a:moveTo>
                  <a:pt x="147582" y="54228"/>
                </a:moveTo>
                <a:lnTo>
                  <a:pt x="142763" y="54228"/>
                </a:lnTo>
                <a:lnTo>
                  <a:pt x="143144" y="59181"/>
                </a:lnTo>
                <a:lnTo>
                  <a:pt x="149621" y="120141"/>
                </a:lnTo>
                <a:lnTo>
                  <a:pt x="155732" y="165877"/>
                </a:lnTo>
                <a:lnTo>
                  <a:pt x="204485" y="235711"/>
                </a:lnTo>
                <a:lnTo>
                  <a:pt x="222885" y="247491"/>
                </a:lnTo>
                <a:lnTo>
                  <a:pt x="233828" y="247284"/>
                </a:lnTo>
                <a:lnTo>
                  <a:pt x="244236" y="242696"/>
                </a:lnTo>
                <a:lnTo>
                  <a:pt x="252081" y="234503"/>
                </a:lnTo>
                <a:lnTo>
                  <a:pt x="256032" y="224297"/>
                </a:lnTo>
                <a:lnTo>
                  <a:pt x="255863" y="213354"/>
                </a:lnTo>
                <a:lnTo>
                  <a:pt x="251348" y="202945"/>
                </a:lnTo>
                <a:lnTo>
                  <a:pt x="147582" y="54228"/>
                </a:lnTo>
                <a:close/>
              </a:path>
              <a:path w="395605" h="963929">
                <a:moveTo>
                  <a:pt x="144170" y="68833"/>
                </a:moveTo>
                <a:lnTo>
                  <a:pt x="140096" y="68833"/>
                </a:lnTo>
                <a:lnTo>
                  <a:pt x="118879" y="113089"/>
                </a:lnTo>
                <a:lnTo>
                  <a:pt x="155732" y="165877"/>
                </a:lnTo>
                <a:lnTo>
                  <a:pt x="149621" y="120141"/>
                </a:lnTo>
                <a:lnTo>
                  <a:pt x="144170" y="68833"/>
                </a:lnTo>
                <a:close/>
              </a:path>
              <a:path w="395605" h="963929">
                <a:moveTo>
                  <a:pt x="142763" y="54228"/>
                </a:moveTo>
                <a:lnTo>
                  <a:pt x="85867" y="58927"/>
                </a:lnTo>
                <a:lnTo>
                  <a:pt x="86375" y="65150"/>
                </a:lnTo>
                <a:lnTo>
                  <a:pt x="92979" y="127634"/>
                </a:lnTo>
                <a:lnTo>
                  <a:pt x="97081" y="158555"/>
                </a:lnTo>
                <a:lnTo>
                  <a:pt x="118879" y="113089"/>
                </a:lnTo>
                <a:lnTo>
                  <a:pt x="90820" y="72897"/>
                </a:lnTo>
                <a:lnTo>
                  <a:pt x="140096" y="68833"/>
                </a:lnTo>
                <a:lnTo>
                  <a:pt x="144170" y="68833"/>
                </a:lnTo>
                <a:lnTo>
                  <a:pt x="143125" y="58927"/>
                </a:lnTo>
                <a:lnTo>
                  <a:pt x="142763" y="54228"/>
                </a:lnTo>
                <a:close/>
              </a:path>
              <a:path w="395605" h="963929">
                <a:moveTo>
                  <a:pt x="140096" y="68833"/>
                </a:moveTo>
                <a:lnTo>
                  <a:pt x="90820" y="72897"/>
                </a:lnTo>
                <a:lnTo>
                  <a:pt x="118879" y="113089"/>
                </a:lnTo>
                <a:lnTo>
                  <a:pt x="140096" y="688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24622" y="2707132"/>
            <a:ext cx="1928025" cy="12531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86586" y="2816479"/>
            <a:ext cx="1603375" cy="980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ts val="2570"/>
              </a:lnSpc>
              <a:spcBef>
                <a:spcPts val="105"/>
              </a:spcBef>
            </a:pPr>
            <a:r>
              <a:rPr sz="2300" b="1" dirty="0">
                <a:solidFill>
                  <a:srgbClr val="00FF00"/>
                </a:solidFill>
                <a:latin typeface="Arial"/>
                <a:cs typeface="Arial"/>
              </a:rPr>
              <a:t>E</a:t>
            </a:r>
            <a:endParaRPr sz="2300">
              <a:latin typeface="Arial"/>
              <a:cs typeface="Arial"/>
            </a:endParaRPr>
          </a:p>
          <a:p>
            <a:pPr marL="12700" marR="5080" indent="1270" algn="ctr">
              <a:lnSpc>
                <a:spcPts val="2380"/>
              </a:lnSpc>
              <a:spcBef>
                <a:spcPts val="200"/>
              </a:spcBef>
            </a:pP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exposure </a:t>
            </a:r>
            <a:r>
              <a:rPr sz="2300" dirty="0">
                <a:solidFill>
                  <a:srgbClr val="FFFFFF"/>
                </a:solidFill>
                <a:latin typeface="Arial"/>
                <a:cs typeface="Arial"/>
              </a:rPr>
              <a:t>&amp;  </a:t>
            </a: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300" spc="-10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am</a:t>
            </a:r>
            <a:r>
              <a:rPr sz="2300" spc="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300" spc="-5" dirty="0">
                <a:solidFill>
                  <a:srgbClr val="FFFFFF"/>
                </a:solidFill>
                <a:latin typeface="Arial"/>
                <a:cs typeface="Arial"/>
              </a:rPr>
              <a:t>nati</a:t>
            </a:r>
            <a:r>
              <a:rPr sz="2300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3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3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41980" y="1942338"/>
            <a:ext cx="677545" cy="562610"/>
          </a:xfrm>
          <a:custGeom>
            <a:avLst/>
            <a:gdLst/>
            <a:ahLst/>
            <a:cxnLst/>
            <a:rect l="l" t="t" r="r" b="b"/>
            <a:pathLst>
              <a:path w="677545" h="562610">
                <a:moveTo>
                  <a:pt x="579582" y="57623"/>
                </a:moveTo>
                <a:lnTo>
                  <a:pt x="529113" y="57849"/>
                </a:lnTo>
                <a:lnTo>
                  <a:pt x="479806" y="91186"/>
                </a:lnTo>
                <a:lnTo>
                  <a:pt x="435610" y="122427"/>
                </a:lnTo>
                <a:lnTo>
                  <a:pt x="392302" y="154686"/>
                </a:lnTo>
                <a:lnTo>
                  <a:pt x="349631" y="187833"/>
                </a:lnTo>
                <a:lnTo>
                  <a:pt x="307594" y="221869"/>
                </a:lnTo>
                <a:lnTo>
                  <a:pt x="266445" y="256666"/>
                </a:lnTo>
                <a:lnTo>
                  <a:pt x="225932" y="292481"/>
                </a:lnTo>
                <a:lnTo>
                  <a:pt x="186308" y="329184"/>
                </a:lnTo>
                <a:lnTo>
                  <a:pt x="147319" y="366649"/>
                </a:lnTo>
                <a:lnTo>
                  <a:pt x="109093" y="405002"/>
                </a:lnTo>
                <a:lnTo>
                  <a:pt x="71881" y="444119"/>
                </a:lnTo>
                <a:lnTo>
                  <a:pt x="35306" y="484124"/>
                </a:lnTo>
                <a:lnTo>
                  <a:pt x="0" y="524383"/>
                </a:lnTo>
                <a:lnTo>
                  <a:pt x="42925" y="562101"/>
                </a:lnTo>
                <a:lnTo>
                  <a:pt x="78358" y="521715"/>
                </a:lnTo>
                <a:lnTo>
                  <a:pt x="114045" y="482600"/>
                </a:lnTo>
                <a:lnTo>
                  <a:pt x="150494" y="444373"/>
                </a:lnTo>
                <a:lnTo>
                  <a:pt x="187832" y="407035"/>
                </a:lnTo>
                <a:lnTo>
                  <a:pt x="225932" y="370332"/>
                </a:lnTo>
                <a:lnTo>
                  <a:pt x="264794" y="334390"/>
                </a:lnTo>
                <a:lnTo>
                  <a:pt x="304292" y="299592"/>
                </a:lnTo>
                <a:lnTo>
                  <a:pt x="344550" y="265429"/>
                </a:lnTo>
                <a:lnTo>
                  <a:pt x="385571" y="232283"/>
                </a:lnTo>
                <a:lnTo>
                  <a:pt x="427355" y="199771"/>
                </a:lnTo>
                <a:lnTo>
                  <a:pt x="469773" y="168275"/>
                </a:lnTo>
                <a:lnTo>
                  <a:pt x="512825" y="137795"/>
                </a:lnTo>
                <a:lnTo>
                  <a:pt x="548193" y="113737"/>
                </a:lnTo>
                <a:lnTo>
                  <a:pt x="579582" y="57623"/>
                </a:lnTo>
                <a:close/>
              </a:path>
              <a:path w="677545" h="562610">
                <a:moveTo>
                  <a:pt x="674803" y="4445"/>
                </a:moveTo>
                <a:lnTo>
                  <a:pt x="613409" y="4445"/>
                </a:lnTo>
                <a:lnTo>
                  <a:pt x="643508" y="53086"/>
                </a:lnTo>
                <a:lnTo>
                  <a:pt x="600963" y="79375"/>
                </a:lnTo>
                <a:lnTo>
                  <a:pt x="556513" y="108076"/>
                </a:lnTo>
                <a:lnTo>
                  <a:pt x="548193" y="113737"/>
                </a:lnTo>
                <a:lnTo>
                  <a:pt x="506602" y="188087"/>
                </a:lnTo>
                <a:lnTo>
                  <a:pt x="503112" y="198856"/>
                </a:lnTo>
                <a:lnTo>
                  <a:pt x="504015" y="209756"/>
                </a:lnTo>
                <a:lnTo>
                  <a:pt x="508942" y="219537"/>
                </a:lnTo>
                <a:lnTo>
                  <a:pt x="517525" y="226949"/>
                </a:lnTo>
                <a:lnTo>
                  <a:pt x="528365" y="230439"/>
                </a:lnTo>
                <a:lnTo>
                  <a:pt x="539289" y="229536"/>
                </a:lnTo>
                <a:lnTo>
                  <a:pt x="549046" y="224609"/>
                </a:lnTo>
                <a:lnTo>
                  <a:pt x="556387" y="216026"/>
                </a:lnTo>
                <a:lnTo>
                  <a:pt x="674803" y="4445"/>
                </a:lnTo>
                <a:close/>
              </a:path>
              <a:path w="677545" h="562610">
                <a:moveTo>
                  <a:pt x="619854" y="14859"/>
                </a:moveTo>
                <a:lnTo>
                  <a:pt x="603504" y="14859"/>
                </a:lnTo>
                <a:lnTo>
                  <a:pt x="628522" y="57403"/>
                </a:lnTo>
                <a:lnTo>
                  <a:pt x="579582" y="57623"/>
                </a:lnTo>
                <a:lnTo>
                  <a:pt x="548193" y="113737"/>
                </a:lnTo>
                <a:lnTo>
                  <a:pt x="556513" y="108076"/>
                </a:lnTo>
                <a:lnTo>
                  <a:pt x="600963" y="79375"/>
                </a:lnTo>
                <a:lnTo>
                  <a:pt x="643508" y="53086"/>
                </a:lnTo>
                <a:lnTo>
                  <a:pt x="619854" y="14859"/>
                </a:lnTo>
                <a:close/>
              </a:path>
              <a:path w="677545" h="562610">
                <a:moveTo>
                  <a:pt x="677291" y="0"/>
                </a:moveTo>
                <a:lnTo>
                  <a:pt x="429894" y="1142"/>
                </a:lnTo>
                <a:lnTo>
                  <a:pt x="401446" y="29845"/>
                </a:lnTo>
                <a:lnTo>
                  <a:pt x="403699" y="40933"/>
                </a:lnTo>
                <a:lnTo>
                  <a:pt x="409844" y="49974"/>
                </a:lnTo>
                <a:lnTo>
                  <a:pt x="418967" y="56062"/>
                </a:lnTo>
                <a:lnTo>
                  <a:pt x="430149" y="58292"/>
                </a:lnTo>
                <a:lnTo>
                  <a:pt x="529113" y="57849"/>
                </a:lnTo>
                <a:lnTo>
                  <a:pt x="569976" y="31369"/>
                </a:lnTo>
                <a:lnTo>
                  <a:pt x="613409" y="4445"/>
                </a:lnTo>
                <a:lnTo>
                  <a:pt x="674803" y="4445"/>
                </a:lnTo>
                <a:lnTo>
                  <a:pt x="677291" y="0"/>
                </a:lnTo>
                <a:close/>
              </a:path>
              <a:path w="677545" h="562610">
                <a:moveTo>
                  <a:pt x="613409" y="4445"/>
                </a:moveTo>
                <a:lnTo>
                  <a:pt x="569976" y="31369"/>
                </a:lnTo>
                <a:lnTo>
                  <a:pt x="529113" y="57849"/>
                </a:lnTo>
                <a:lnTo>
                  <a:pt x="579582" y="57623"/>
                </a:lnTo>
                <a:lnTo>
                  <a:pt x="603504" y="14859"/>
                </a:lnTo>
                <a:lnTo>
                  <a:pt x="619854" y="14859"/>
                </a:lnTo>
                <a:lnTo>
                  <a:pt x="613409" y="4445"/>
                </a:lnTo>
                <a:close/>
              </a:path>
              <a:path w="677545" h="562610">
                <a:moveTo>
                  <a:pt x="603504" y="14859"/>
                </a:moveTo>
                <a:lnTo>
                  <a:pt x="579582" y="57623"/>
                </a:lnTo>
                <a:lnTo>
                  <a:pt x="628522" y="57403"/>
                </a:lnTo>
                <a:lnTo>
                  <a:pt x="603504" y="148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Zástupný symbol pro datum 17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120F293F-85E9-408C-B673-5DACA023FDD7}" type="datetime1">
              <a:rPr lang="cs-CZ" smtClean="0"/>
              <a:t>13.03.2020</a:t>
            </a:fld>
            <a:endParaRPr lang="en-US"/>
          </a:p>
        </p:txBody>
      </p:sp>
      <p:sp>
        <p:nvSpPr>
          <p:cNvPr id="20" name="Zástupný symbol pro číslo snímku 1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5</a:t>
            </a:fld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3503" y="640263"/>
            <a:ext cx="2463248" cy="5254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4400" b="1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Během</a:t>
            </a:r>
            <a:r>
              <a:rPr lang="en-US" sz="4400" b="1" kern="1200" spc="-95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KPR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018788" y="6356350"/>
            <a:ext cx="201257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010163D-ACFC-4CA6-AE16-0B1978401CD8}" type="datetime1">
              <a:rPr lang="en-US" sz="1000">
                <a:solidFill>
                  <a:schemeClr val="bg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3/13/2020</a:t>
            </a:fld>
            <a:endParaRPr lang="en-US" sz="100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483096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chemeClr val="bg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00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18788" y="640263"/>
            <a:ext cx="4521708" cy="5254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69900" indent="-228600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 spc="-5">
                <a:solidFill>
                  <a:schemeClr val="bg1"/>
                </a:solidFill>
              </a:rPr>
              <a:t>ověřte </a:t>
            </a:r>
            <a:r>
              <a:rPr lang="en-US" sz="1900">
                <a:solidFill>
                  <a:schemeClr val="bg1"/>
                </a:solidFill>
              </a:rPr>
              <a:t>si kvalitu kompresí</a:t>
            </a:r>
            <a:r>
              <a:rPr lang="en-US" sz="1900" spc="-55">
                <a:solidFill>
                  <a:schemeClr val="bg1"/>
                </a:solidFill>
              </a:rPr>
              <a:t> </a:t>
            </a:r>
            <a:r>
              <a:rPr lang="en-US" sz="1900" spc="-5">
                <a:solidFill>
                  <a:schemeClr val="bg1"/>
                </a:solidFill>
              </a:rPr>
              <a:t>hrudníku</a:t>
            </a:r>
            <a:endParaRPr lang="en-US" sz="1900">
              <a:solidFill>
                <a:schemeClr val="bg1"/>
              </a:solidFill>
            </a:endParaRPr>
          </a:p>
          <a:p>
            <a:pPr marL="754380" lvl="1" indent="-228600">
              <a:lnSpc>
                <a:spcPct val="90000"/>
              </a:lnSpc>
              <a:spcBef>
                <a:spcPts val="265"/>
              </a:spcBef>
              <a:buFont typeface="Arial" panose="020B0604020202020204" pitchFamily="34" charset="0"/>
              <a:buChar char="•"/>
              <a:tabLst>
                <a:tab pos="754380" algn="l"/>
                <a:tab pos="755015" algn="l"/>
              </a:tabLst>
            </a:pPr>
            <a:r>
              <a:rPr lang="en-US" sz="1900" spc="-5">
                <a:solidFill>
                  <a:schemeClr val="bg1"/>
                </a:solidFill>
              </a:rPr>
              <a:t>frekvence </a:t>
            </a:r>
            <a:r>
              <a:rPr lang="en-US" sz="1900" spc="-10">
                <a:solidFill>
                  <a:schemeClr val="bg1"/>
                </a:solidFill>
              </a:rPr>
              <a:t>100 </a:t>
            </a:r>
            <a:r>
              <a:rPr lang="en-US" sz="1900" spc="-5">
                <a:solidFill>
                  <a:schemeClr val="bg1"/>
                </a:solidFill>
              </a:rPr>
              <a:t>– </a:t>
            </a:r>
            <a:r>
              <a:rPr lang="en-US" sz="1900" spc="-10">
                <a:solidFill>
                  <a:schemeClr val="bg1"/>
                </a:solidFill>
              </a:rPr>
              <a:t>120 </a:t>
            </a:r>
            <a:r>
              <a:rPr lang="en-US" sz="1900" spc="-5">
                <a:solidFill>
                  <a:schemeClr val="bg1"/>
                </a:solidFill>
              </a:rPr>
              <a:t>/ min a hloubka 5 – 6</a:t>
            </a:r>
            <a:r>
              <a:rPr lang="en-US" sz="1900" spc="135">
                <a:solidFill>
                  <a:schemeClr val="bg1"/>
                </a:solidFill>
              </a:rPr>
              <a:t> </a:t>
            </a:r>
            <a:r>
              <a:rPr lang="en-US" sz="1900" spc="-5">
                <a:solidFill>
                  <a:schemeClr val="bg1"/>
                </a:solidFill>
              </a:rPr>
              <a:t>cm</a:t>
            </a:r>
            <a:endParaRPr lang="en-US" sz="1900">
              <a:solidFill>
                <a:schemeClr val="bg1"/>
              </a:solidFill>
            </a:endParaRPr>
          </a:p>
          <a:p>
            <a:pPr marL="469900" indent="-228600">
              <a:lnSpc>
                <a:spcPct val="9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>
                <a:solidFill>
                  <a:schemeClr val="bg1"/>
                </a:solidFill>
              </a:rPr>
              <a:t>minimalizujte </a:t>
            </a:r>
            <a:r>
              <a:rPr lang="en-US" sz="1900" spc="-5">
                <a:solidFill>
                  <a:schemeClr val="bg1"/>
                </a:solidFill>
              </a:rPr>
              <a:t>přerušení</a:t>
            </a:r>
            <a:r>
              <a:rPr lang="en-US" sz="1900" spc="-55">
                <a:solidFill>
                  <a:schemeClr val="bg1"/>
                </a:solidFill>
              </a:rPr>
              <a:t> </a:t>
            </a:r>
            <a:r>
              <a:rPr lang="en-US" sz="1900">
                <a:solidFill>
                  <a:schemeClr val="bg1"/>
                </a:solidFill>
              </a:rPr>
              <a:t>kompresí</a:t>
            </a:r>
          </a:p>
          <a:p>
            <a:pPr marL="469900" indent="-228600">
              <a:lnSpc>
                <a:spcPct val="90000"/>
              </a:lnSpc>
              <a:spcBef>
                <a:spcPts val="310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 spc="-5">
                <a:solidFill>
                  <a:schemeClr val="bg1"/>
                </a:solidFill>
              </a:rPr>
              <a:t>podejte </a:t>
            </a:r>
            <a:r>
              <a:rPr lang="en-US" sz="1900">
                <a:solidFill>
                  <a:schemeClr val="bg1"/>
                </a:solidFill>
              </a:rPr>
              <a:t>kyslík</a:t>
            </a:r>
          </a:p>
          <a:p>
            <a:pPr marL="469900" indent="-228600">
              <a:lnSpc>
                <a:spcPct val="90000"/>
              </a:lnSpc>
              <a:spcBef>
                <a:spcPts val="310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 spc="-5">
                <a:solidFill>
                  <a:schemeClr val="bg1"/>
                </a:solidFill>
              </a:rPr>
              <a:t>použijte </a:t>
            </a:r>
            <a:r>
              <a:rPr lang="en-US" sz="1900">
                <a:solidFill>
                  <a:schemeClr val="bg1"/>
                </a:solidFill>
              </a:rPr>
              <a:t>kapnografickou</a:t>
            </a:r>
            <a:r>
              <a:rPr lang="en-US" sz="1900" spc="-15">
                <a:solidFill>
                  <a:schemeClr val="bg1"/>
                </a:solidFill>
              </a:rPr>
              <a:t> </a:t>
            </a:r>
            <a:r>
              <a:rPr lang="en-US" sz="1900">
                <a:solidFill>
                  <a:schemeClr val="bg1"/>
                </a:solidFill>
              </a:rPr>
              <a:t>křivku</a:t>
            </a:r>
          </a:p>
          <a:p>
            <a:pPr marL="469900" indent="-228600">
              <a:lnSpc>
                <a:spcPct val="9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>
                <a:solidFill>
                  <a:schemeClr val="bg1"/>
                </a:solidFill>
              </a:rPr>
              <a:t>nepřerušované masáže </a:t>
            </a:r>
            <a:r>
              <a:rPr lang="en-US" sz="1900" spc="-5">
                <a:solidFill>
                  <a:schemeClr val="bg1"/>
                </a:solidFill>
              </a:rPr>
              <a:t>při </a:t>
            </a:r>
            <a:r>
              <a:rPr lang="en-US" sz="1900">
                <a:solidFill>
                  <a:schemeClr val="bg1"/>
                </a:solidFill>
              </a:rPr>
              <a:t>zajištění dýchacích</a:t>
            </a:r>
            <a:r>
              <a:rPr lang="en-US" sz="1900" spc="-110">
                <a:solidFill>
                  <a:schemeClr val="bg1"/>
                </a:solidFill>
              </a:rPr>
              <a:t> </a:t>
            </a:r>
            <a:r>
              <a:rPr lang="en-US" sz="1900">
                <a:solidFill>
                  <a:schemeClr val="bg1"/>
                </a:solidFill>
              </a:rPr>
              <a:t>cest</a:t>
            </a:r>
          </a:p>
          <a:p>
            <a:pPr marL="754380" lvl="1" indent="-228600">
              <a:lnSpc>
                <a:spcPct val="90000"/>
              </a:lnSpc>
              <a:spcBef>
                <a:spcPts val="270"/>
              </a:spcBef>
              <a:buFont typeface="Arial" panose="020B0604020202020204" pitchFamily="34" charset="0"/>
              <a:buChar char="•"/>
              <a:tabLst>
                <a:tab pos="754380" algn="l"/>
                <a:tab pos="755015" algn="l"/>
              </a:tabLst>
            </a:pPr>
            <a:r>
              <a:rPr lang="en-US" sz="1900" spc="-10">
                <a:solidFill>
                  <a:schemeClr val="bg1"/>
                </a:solidFill>
              </a:rPr>
              <a:t>LMA, </a:t>
            </a:r>
            <a:r>
              <a:rPr lang="en-US" sz="1900" spc="-140">
                <a:solidFill>
                  <a:schemeClr val="bg1"/>
                </a:solidFill>
              </a:rPr>
              <a:t>LT,</a:t>
            </a:r>
            <a:r>
              <a:rPr lang="en-US" sz="1900" spc="20">
                <a:solidFill>
                  <a:schemeClr val="bg1"/>
                </a:solidFill>
              </a:rPr>
              <a:t> </a:t>
            </a:r>
            <a:r>
              <a:rPr lang="en-US" sz="1900" spc="-5">
                <a:solidFill>
                  <a:schemeClr val="bg1"/>
                </a:solidFill>
              </a:rPr>
              <a:t>ETR</a:t>
            </a:r>
            <a:endParaRPr lang="en-US" sz="1900">
              <a:solidFill>
                <a:schemeClr val="bg1"/>
              </a:solidFill>
            </a:endParaRPr>
          </a:p>
          <a:p>
            <a:pPr marL="469900" indent="-228600">
              <a:lnSpc>
                <a:spcPct val="90000"/>
              </a:lnSpc>
              <a:spcBef>
                <a:spcPts val="30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>
                <a:solidFill>
                  <a:schemeClr val="bg1"/>
                </a:solidFill>
              </a:rPr>
              <a:t>vstup </a:t>
            </a:r>
            <a:r>
              <a:rPr lang="en-US" sz="1900" spc="-5">
                <a:solidFill>
                  <a:schemeClr val="bg1"/>
                </a:solidFill>
              </a:rPr>
              <a:t>do </a:t>
            </a:r>
            <a:r>
              <a:rPr lang="en-US" sz="1900">
                <a:solidFill>
                  <a:schemeClr val="bg1"/>
                </a:solidFill>
              </a:rPr>
              <a:t>cévního řečiště </a:t>
            </a:r>
            <a:r>
              <a:rPr lang="en-US" sz="1900" spc="-40">
                <a:solidFill>
                  <a:schemeClr val="bg1"/>
                </a:solidFill>
              </a:rPr>
              <a:t>(i.v. </a:t>
            </a:r>
            <a:r>
              <a:rPr lang="en-US" sz="1900">
                <a:solidFill>
                  <a:schemeClr val="bg1"/>
                </a:solidFill>
              </a:rPr>
              <a:t>/</a:t>
            </a:r>
            <a:r>
              <a:rPr lang="en-US" sz="1900" spc="5">
                <a:solidFill>
                  <a:schemeClr val="bg1"/>
                </a:solidFill>
              </a:rPr>
              <a:t> </a:t>
            </a:r>
            <a:r>
              <a:rPr lang="en-US" sz="1900" spc="-5">
                <a:solidFill>
                  <a:schemeClr val="bg1"/>
                </a:solidFill>
              </a:rPr>
              <a:t>i.o.)</a:t>
            </a:r>
            <a:endParaRPr lang="en-US" sz="1900">
              <a:solidFill>
                <a:schemeClr val="bg1"/>
              </a:solidFill>
            </a:endParaRPr>
          </a:p>
          <a:p>
            <a:pPr marL="469900" indent="-228600">
              <a:lnSpc>
                <a:spcPct val="9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 spc="-5">
                <a:solidFill>
                  <a:schemeClr val="bg1"/>
                </a:solidFill>
              </a:rPr>
              <a:t>podejte adrenalin </a:t>
            </a:r>
            <a:r>
              <a:rPr lang="en-US" sz="1900">
                <a:solidFill>
                  <a:schemeClr val="bg1"/>
                </a:solidFill>
              </a:rPr>
              <a:t>á 3 – 5</a:t>
            </a:r>
            <a:r>
              <a:rPr lang="en-US" sz="1900" spc="20">
                <a:solidFill>
                  <a:schemeClr val="bg1"/>
                </a:solidFill>
              </a:rPr>
              <a:t> </a:t>
            </a:r>
            <a:r>
              <a:rPr lang="en-US" sz="1900">
                <a:solidFill>
                  <a:schemeClr val="bg1"/>
                </a:solidFill>
              </a:rPr>
              <a:t>min</a:t>
            </a:r>
          </a:p>
          <a:p>
            <a:pPr marL="469900" indent="-228600">
              <a:lnSpc>
                <a:spcPct val="9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1900" spc="-5">
                <a:solidFill>
                  <a:schemeClr val="bg1"/>
                </a:solidFill>
              </a:rPr>
              <a:t>podejte </a:t>
            </a:r>
            <a:r>
              <a:rPr lang="en-US" sz="1900">
                <a:solidFill>
                  <a:schemeClr val="bg1"/>
                </a:solidFill>
              </a:rPr>
              <a:t>amiodaron po 3.</a:t>
            </a:r>
            <a:r>
              <a:rPr lang="en-US" sz="1900" spc="-25">
                <a:solidFill>
                  <a:schemeClr val="bg1"/>
                </a:solidFill>
              </a:rPr>
              <a:t> </a:t>
            </a:r>
            <a:r>
              <a:rPr lang="en-US" sz="1900">
                <a:solidFill>
                  <a:schemeClr val="bg1"/>
                </a:solidFill>
              </a:rPr>
              <a:t>výboji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4200" b="1" kern="1200" spc="-5">
                <a:solidFill>
                  <a:schemeClr val="bg1"/>
                </a:solidFill>
                <a:latin typeface="+mj-lt"/>
                <a:ea typeface="+mj-ea"/>
                <a:cs typeface="+mj-cs"/>
              </a:rPr>
              <a:t>Během</a:t>
            </a:r>
            <a:r>
              <a:rPr lang="en-US" sz="4200" b="1" kern="1200" spc="-9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spc="-5">
                <a:solidFill>
                  <a:schemeClr val="bg1"/>
                </a:solidFill>
                <a:latin typeface="+mj-lt"/>
                <a:ea typeface="+mj-ea"/>
                <a:cs typeface="+mj-cs"/>
              </a:rPr>
              <a:t>KPR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7891818" y="5522976"/>
            <a:ext cx="92757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0E7B5CE1-DABB-48C3-866F-A6F0D463368E}" type="datetime1">
              <a:rPr lang="en-US" sz="1000">
                <a:solidFill>
                  <a:schemeClr val="tx1">
                    <a:alpha val="80000"/>
                  </a:schemeClr>
                </a:solidFill>
              </a:rPr>
              <a:pPr algn="r">
                <a:spcAft>
                  <a:spcPts val="600"/>
                </a:spcAft>
              </a:pPr>
              <a:t>3/13/2020</a:t>
            </a:fld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359902" y="6035040"/>
            <a:ext cx="41148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B6F15528-21DE-4FAA-801E-634DDDAF4B2B}" type="slidenum">
              <a:rPr lang="en-US" sz="12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7</a:t>
            </a:fld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69900" indent="-228600">
              <a:lnSpc>
                <a:spcPct val="90000"/>
              </a:lnSpc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2100" b="1" spc="-5"/>
              <a:t>diagnostikujte </a:t>
            </a:r>
            <a:r>
              <a:rPr lang="en-US" sz="2100" spc="-5"/>
              <a:t>a</a:t>
            </a:r>
            <a:r>
              <a:rPr lang="en-US" sz="2100" spc="35"/>
              <a:t> </a:t>
            </a:r>
            <a:r>
              <a:rPr lang="en-US" sz="2100" b="1"/>
              <a:t>lečte</a:t>
            </a:r>
            <a:endParaRPr lang="en-US" sz="2100"/>
          </a:p>
          <a:p>
            <a:pPr marL="469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100" spc="-5"/>
              <a:t>reverzibilní </a:t>
            </a:r>
            <a:r>
              <a:rPr lang="en-US" sz="2100"/>
              <a:t>příčiny</a:t>
            </a:r>
            <a:r>
              <a:rPr lang="en-US" sz="2100" spc="-20"/>
              <a:t> </a:t>
            </a:r>
            <a:r>
              <a:rPr lang="en-US" sz="2100" spc="-10"/>
              <a:t>NZO</a:t>
            </a:r>
            <a:endParaRPr lang="en-US" sz="2100"/>
          </a:p>
          <a:p>
            <a:pPr marL="754380" lvl="1" indent="-228600">
              <a:lnSpc>
                <a:spcPct val="90000"/>
              </a:lnSpc>
              <a:spcBef>
                <a:spcPts val="305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 spc="-10"/>
              <a:t>hypoxie</a:t>
            </a:r>
            <a:endParaRPr lang="en-US" sz="2100"/>
          </a:p>
          <a:p>
            <a:pPr marL="754380" lvl="1" indent="-228600">
              <a:lnSpc>
                <a:spcPct val="90000"/>
              </a:lnSpc>
              <a:spcBef>
                <a:spcPts val="290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 spc="-5"/>
              <a:t>hypotermie </a:t>
            </a:r>
            <a:r>
              <a:rPr lang="en-US" sz="2100"/>
              <a:t>/</a:t>
            </a:r>
            <a:r>
              <a:rPr lang="en-US" sz="2100" spc="-25"/>
              <a:t> </a:t>
            </a:r>
            <a:r>
              <a:rPr lang="en-US" sz="2100" spc="-5"/>
              <a:t>hypertermie</a:t>
            </a:r>
            <a:endParaRPr lang="en-US" sz="2100"/>
          </a:p>
          <a:p>
            <a:pPr marL="754380" lvl="1" indent="-228600">
              <a:lnSpc>
                <a:spcPct val="90000"/>
              </a:lnSpc>
              <a:spcBef>
                <a:spcPts val="285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 spc="-5"/>
              <a:t>hypovolemie</a:t>
            </a:r>
            <a:endParaRPr lang="en-US" sz="2100"/>
          </a:p>
          <a:p>
            <a:pPr marL="754380" lvl="1" indent="-228600">
              <a:lnSpc>
                <a:spcPct val="90000"/>
              </a:lnSpc>
              <a:spcBef>
                <a:spcPts val="290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 spc="-5"/>
              <a:t>hypo-</a:t>
            </a:r>
            <a:r>
              <a:rPr lang="en-US" sz="2100" spc="5"/>
              <a:t> </a:t>
            </a:r>
            <a:r>
              <a:rPr lang="en-US" sz="2100" spc="-5"/>
              <a:t>/hyperkalémie</a:t>
            </a:r>
            <a:endParaRPr lang="en-US" sz="2100"/>
          </a:p>
          <a:p>
            <a:pPr marL="75438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100"/>
              <a:t>a </a:t>
            </a:r>
            <a:r>
              <a:rPr lang="en-US" sz="2100" spc="-5"/>
              <a:t>jiné metabolické</a:t>
            </a:r>
            <a:r>
              <a:rPr lang="en-US" sz="2100" spc="-20"/>
              <a:t> </a:t>
            </a:r>
            <a:r>
              <a:rPr lang="en-US" sz="2100" spc="-5"/>
              <a:t>příčiny</a:t>
            </a:r>
            <a:endParaRPr lang="en-US" sz="2100"/>
          </a:p>
          <a:p>
            <a:pPr indent="-228600">
              <a:lnSpc>
                <a:spcPct val="9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endParaRPr lang="en-US" sz="2100"/>
          </a:p>
          <a:p>
            <a:pPr marL="754380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/>
              <a:t>tenzní</a:t>
            </a:r>
            <a:r>
              <a:rPr lang="en-US" sz="2100" spc="-50"/>
              <a:t> </a:t>
            </a:r>
            <a:r>
              <a:rPr lang="en-US" sz="2100" spc="-10"/>
              <a:t>pneumotorax</a:t>
            </a:r>
            <a:endParaRPr lang="en-US" sz="2100"/>
          </a:p>
          <a:p>
            <a:pPr marL="754380" lvl="1" indent="-228600">
              <a:lnSpc>
                <a:spcPct val="90000"/>
              </a:lnSpc>
              <a:spcBef>
                <a:spcPts val="290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 spc="-5"/>
              <a:t>tamponáda </a:t>
            </a:r>
            <a:r>
              <a:rPr lang="en-US" sz="2100"/>
              <a:t>srdeční</a:t>
            </a:r>
          </a:p>
          <a:p>
            <a:pPr marL="754380" lvl="1" indent="-228600">
              <a:lnSpc>
                <a:spcPct val="90000"/>
              </a:lnSpc>
              <a:spcBef>
                <a:spcPts val="290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 spc="-5"/>
              <a:t>trombóza</a:t>
            </a:r>
            <a:endParaRPr lang="en-US" sz="2100"/>
          </a:p>
          <a:p>
            <a:pPr marL="75438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100"/>
              <a:t>koronární </a:t>
            </a:r>
            <a:r>
              <a:rPr lang="en-US" sz="2100" spc="-5"/>
              <a:t>nebo plicní</a:t>
            </a:r>
            <a:r>
              <a:rPr lang="en-US" sz="2100" spc="-55"/>
              <a:t> </a:t>
            </a:r>
            <a:r>
              <a:rPr lang="en-US" sz="2100"/>
              <a:t>tepny</a:t>
            </a:r>
          </a:p>
          <a:p>
            <a:pPr marL="754380" lvl="1" indent="-228600">
              <a:lnSpc>
                <a:spcPct val="90000"/>
              </a:lnSpc>
              <a:spcBef>
                <a:spcPts val="285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 spc="-5"/>
              <a:t>toxické</a:t>
            </a:r>
            <a:r>
              <a:rPr lang="en-US" sz="2100"/>
              <a:t> </a:t>
            </a:r>
            <a:r>
              <a:rPr lang="en-US" sz="2100" spc="-5"/>
              <a:t>látky</a:t>
            </a:r>
            <a:endParaRPr lang="en-US" sz="2100"/>
          </a:p>
        </p:txBody>
      </p:sp>
      <p:sp>
        <p:nvSpPr>
          <p:cNvPr id="2" name="object 2"/>
          <p:cNvSpPr/>
          <p:nvPr/>
        </p:nvSpPr>
        <p:spPr>
          <a:xfrm>
            <a:off x="319923" y="921618"/>
            <a:ext cx="3856547" cy="49664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4200" b="1" kern="1200" spc="-5">
                <a:solidFill>
                  <a:schemeClr val="bg1"/>
                </a:solidFill>
                <a:latin typeface="+mj-lt"/>
                <a:ea typeface="+mj-ea"/>
                <a:cs typeface="+mj-cs"/>
              </a:rPr>
              <a:t>Během KPR</a:t>
            </a:r>
            <a:r>
              <a:rPr lang="en-US" sz="4200" b="1" kern="1200" spc="-8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zvažte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69900" indent="-228600">
              <a:lnSpc>
                <a:spcPct val="90000"/>
              </a:lnSpc>
              <a:spcBef>
                <a:spcPts val="770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2100" spc="-5"/>
              <a:t>použití </a:t>
            </a:r>
            <a:r>
              <a:rPr lang="en-US" sz="2100" spc="-10"/>
              <a:t>UZ </a:t>
            </a:r>
            <a:r>
              <a:rPr lang="en-US" sz="2100" spc="-5"/>
              <a:t>diagnostiky</a:t>
            </a:r>
            <a:endParaRPr lang="en-US" sz="2100"/>
          </a:p>
          <a:p>
            <a:pPr marL="469900" marR="5080" indent="-228600">
              <a:lnSpc>
                <a:spcPct val="9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2100" spc="-5"/>
              <a:t>přístrojová srdeční masáž k usnadnění  transportu nebo</a:t>
            </a:r>
            <a:r>
              <a:rPr lang="en-US" sz="2100" spc="20"/>
              <a:t> </a:t>
            </a:r>
            <a:r>
              <a:rPr lang="en-US" sz="2100" spc="-5"/>
              <a:t>intervence</a:t>
            </a:r>
            <a:endParaRPr lang="en-US" sz="2100"/>
          </a:p>
          <a:p>
            <a:pPr marL="469900" indent="-228600">
              <a:lnSpc>
                <a:spcPct val="9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2100" spc="-10"/>
              <a:t>PTCA </a:t>
            </a:r>
            <a:r>
              <a:rPr lang="en-US" sz="2100" spc="-5"/>
              <a:t>/</a:t>
            </a:r>
            <a:r>
              <a:rPr lang="en-US" sz="2100" spc="-140"/>
              <a:t> </a:t>
            </a:r>
            <a:r>
              <a:rPr lang="en-US" sz="2100" spc="-10"/>
              <a:t>PTCI</a:t>
            </a:r>
            <a:endParaRPr lang="en-US" sz="2100"/>
          </a:p>
          <a:p>
            <a:pPr marL="469900" indent="-228600">
              <a:lnSpc>
                <a:spcPct val="90000"/>
              </a:lnSpc>
              <a:spcBef>
                <a:spcPts val="670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2100" spc="-5"/>
              <a:t>mimotělní</a:t>
            </a:r>
            <a:r>
              <a:rPr lang="en-US" sz="2100" spc="10"/>
              <a:t> </a:t>
            </a:r>
            <a:r>
              <a:rPr lang="en-US" sz="2100" spc="-10"/>
              <a:t>KPR</a:t>
            </a:r>
            <a:endParaRPr lang="en-US" sz="2100"/>
          </a:p>
          <a:p>
            <a:pPr marL="754380" lvl="1" indent="-228600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 spc="-5"/>
              <a:t>ECMO</a:t>
            </a:r>
            <a:endParaRPr lang="en-US" sz="2100"/>
          </a:p>
          <a:p>
            <a:pPr marL="754380" lvl="1" indent="-228600">
              <a:lnSpc>
                <a:spcPct val="90000"/>
              </a:lnSpc>
              <a:spcBef>
                <a:spcPts val="575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 spc="-5"/>
              <a:t>mimotělní</a:t>
            </a:r>
            <a:r>
              <a:rPr lang="en-US" sz="2100"/>
              <a:t> </a:t>
            </a:r>
            <a:r>
              <a:rPr lang="en-US" sz="2100" spc="-5"/>
              <a:t>oběh</a:t>
            </a:r>
            <a:endParaRPr lang="en-US" sz="2100"/>
          </a:p>
          <a:p>
            <a:pPr marL="754380" lvl="1" indent="-228600">
              <a:lnSpc>
                <a:spcPct val="90000"/>
              </a:lnSpc>
              <a:spcBef>
                <a:spcPts val="575"/>
              </a:spcBef>
              <a:buFont typeface="Arial" panose="020B0604020202020204" pitchFamily="34" charset="0"/>
              <a:buChar char="•"/>
              <a:tabLst>
                <a:tab pos="755015" algn="l"/>
              </a:tabLst>
            </a:pPr>
            <a:r>
              <a:rPr lang="en-US" sz="2100"/>
              <a:t>IHD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7891818" y="5522976"/>
            <a:ext cx="92757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0A45F6DE-4CAB-4A6F-BF8C-E64F263CB064}" type="datetime1">
              <a:rPr lang="en-US" sz="1000">
                <a:solidFill>
                  <a:schemeClr val="tx1">
                    <a:alpha val="80000"/>
                  </a:schemeClr>
                </a:solidFill>
              </a:rPr>
              <a:pPr algn="r">
                <a:spcAft>
                  <a:spcPts val="600"/>
                </a:spcAft>
              </a:pPr>
              <a:t>3/13/2020</a:t>
            </a:fld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359902" y="6035040"/>
            <a:ext cx="41148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B6F15528-21DE-4FAA-801E-634DDDAF4B2B}" type="slidenum">
              <a:rPr lang="en-US" sz="12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8</a:t>
            </a:fld>
            <a:endParaRPr lang="en-US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780661"/>
            <a:ext cx="2686555" cy="31968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defTabSz="914400"/>
            <a:r>
              <a:rPr lang="en-US" sz="4200" b="1" kern="1200" spc="-5">
                <a:solidFill>
                  <a:schemeClr val="bg1"/>
                </a:solidFill>
                <a:latin typeface="+mj-lt"/>
                <a:ea typeface="+mj-ea"/>
                <a:cs typeface="+mj-cs"/>
              </a:rPr>
              <a:t>Léčiva podávaná během</a:t>
            </a:r>
            <a:r>
              <a:rPr lang="en-US" sz="4200" b="1" kern="1200" spc="-9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spc="-5">
                <a:solidFill>
                  <a:schemeClr val="bg1"/>
                </a:solidFill>
                <a:latin typeface="+mj-lt"/>
                <a:ea typeface="+mj-ea"/>
                <a:cs typeface="+mj-cs"/>
              </a:rPr>
              <a:t>KPR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7355105" y="6126797"/>
            <a:ext cx="92757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00C3DCD2-AD67-4C94-841C-1E583168CABD}" type="datetime1">
              <a:rPr lang="en-US" sz="1000">
                <a:solidFill>
                  <a:schemeClr val="tx1">
                    <a:alpha val="80000"/>
                  </a:schemeClr>
                </a:solidFill>
              </a:rPr>
              <a:pPr algn="r">
                <a:spcAft>
                  <a:spcPts val="600"/>
                </a:spcAft>
              </a:pPr>
              <a:t>3/13/2020</a:t>
            </a:fld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359902" y="6035040"/>
            <a:ext cx="41148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B6F15528-21DE-4FAA-801E-634DDDAF4B2B}" type="slidenum">
              <a:rPr lang="en-US" sz="12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9</a:t>
            </a:fld>
            <a:endParaRPr lang="en-US" sz="1200">
              <a:solidFill>
                <a:schemeClr val="bg1"/>
              </a:solidFill>
            </a:endParaRPr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709F63A8-C726-4CFF-A7EF-1E266D37A5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6979308"/>
              </p:ext>
            </p:extLst>
          </p:nvPr>
        </p:nvGraphicFramePr>
        <p:xfrm>
          <a:off x="3837489" y="933454"/>
          <a:ext cx="4933893" cy="495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780661"/>
            <a:ext cx="2686555" cy="31968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defTabSz="914400"/>
            <a:r>
              <a:rPr lang="en-US" sz="4200" b="1" kern="1200" spc="-5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Defibrilace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7355105" y="6126797"/>
            <a:ext cx="92757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CAD2DA32-914D-4074-949D-8CC7980A6FF8}" type="datetime1">
              <a:rPr lang="en-US" sz="1000">
                <a:solidFill>
                  <a:schemeClr val="tx1">
                    <a:alpha val="80000"/>
                  </a:schemeClr>
                </a:solidFill>
              </a:rPr>
              <a:pPr algn="r">
                <a:spcAft>
                  <a:spcPts val="600"/>
                </a:spcAft>
              </a:pPr>
              <a:t>3/13/2020</a:t>
            </a:fld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359902" y="6035040"/>
            <a:ext cx="41148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spcAft>
                <a:spcPts val="600"/>
              </a:spcAft>
            </a:pPr>
            <a:fld id="{B6F15528-21DE-4FAA-801E-634DDDAF4B2B}" type="slidenum">
              <a:rPr lang="en-US" sz="12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10</a:t>
            </a:fld>
            <a:endParaRPr lang="en-US" sz="1200">
              <a:solidFill>
                <a:schemeClr val="bg1"/>
              </a:solidFill>
            </a:endParaRPr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A137F650-C6C0-4795-B9DC-D463F4FD2F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6752635"/>
              </p:ext>
            </p:extLst>
          </p:nvPr>
        </p:nvGraphicFramePr>
        <p:xfrm>
          <a:off x="3837489" y="933454"/>
          <a:ext cx="4933893" cy="495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62" y="980947"/>
            <a:ext cx="7559675" cy="1751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162" y="2936875"/>
            <a:ext cx="7559675" cy="173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2162" y="4892673"/>
            <a:ext cx="7559675" cy="19018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4198C2C5-8185-4A28-AAEA-24BA0EB2E58A}" type="datetime1">
              <a:rPr lang="cs-CZ" smtClean="0"/>
              <a:t>13.03.2020</a:t>
            </a:fld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11</a:t>
            </a:fld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0462" y="1116075"/>
            <a:ext cx="6515100" cy="1592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0462" y="3175000"/>
            <a:ext cx="6500749" cy="1622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25537" y="5267325"/>
            <a:ext cx="6532499" cy="1114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AF007495-E7FB-4051-943A-DA785B1387FD}" type="datetime1">
              <a:rPr lang="cs-CZ" smtClean="0"/>
              <a:t>13.03.2020</a:t>
            </a:fld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12</a:t>
            </a:fld>
            <a:endParaRPr lang="cs-CZ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34132" y="1323847"/>
            <a:ext cx="35001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Intraoseální</a:t>
            </a:r>
            <a:r>
              <a:rPr spc="-70" dirty="0"/>
              <a:t> </a:t>
            </a:r>
            <a:r>
              <a:rPr spc="-5" dirty="0"/>
              <a:t>vstup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8A767602-1CFB-4F67-8291-EA63B09DD508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13</a:t>
            </a:fld>
            <a:endParaRPr lang="cs-CZ"/>
          </a:p>
        </p:txBody>
      </p:sp>
      <p:sp>
        <p:nvSpPr>
          <p:cNvPr id="3" name="object 3"/>
          <p:cNvSpPr/>
          <p:nvPr/>
        </p:nvSpPr>
        <p:spPr>
          <a:xfrm>
            <a:off x="651369" y="2158647"/>
            <a:ext cx="7800269" cy="44857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4825" y="950911"/>
            <a:ext cx="6610350" cy="59070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B8B917CA-2A1D-4742-8C7B-8D8DB56BB775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14</a:t>
            </a:fld>
            <a:endParaRPr lang="cs-CZ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607" y="1476311"/>
            <a:ext cx="7862966" cy="5075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FAAB6A5D-4A55-4F95-9EAF-4144A1BC0DB0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15</a:t>
            </a:fld>
            <a:endParaRPr lang="cs-CZ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4825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24426" y="2276475"/>
            <a:ext cx="4719573" cy="3168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C7816A94-CE64-4864-850B-E4A726424965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16</a:t>
            </a:fld>
            <a:endParaRPr 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680" y="1323847"/>
            <a:ext cx="26701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5"/>
              <a:t>Hyperkalémie</a:t>
            </a:r>
            <a:endParaRPr lang="cs-CZ" spc="-5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EC72D1C5-4830-4F03-9414-1A9D96456B2D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17</a:t>
            </a:fld>
            <a:endParaRPr lang="cs-CZ"/>
          </a:p>
        </p:txBody>
      </p:sp>
      <p:sp>
        <p:nvSpPr>
          <p:cNvPr id="3" name="object 3"/>
          <p:cNvSpPr/>
          <p:nvPr/>
        </p:nvSpPr>
        <p:spPr>
          <a:xfrm>
            <a:off x="3851275" y="0"/>
            <a:ext cx="4724400" cy="68341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7491" y="1323847"/>
            <a:ext cx="25749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5"/>
              <a:t>Úrazová</a:t>
            </a:r>
            <a:r>
              <a:rPr lang="cs-CZ" spc="-100"/>
              <a:t> </a:t>
            </a:r>
            <a:r>
              <a:rPr lang="cs-CZ" spc="-5"/>
              <a:t>NZO</a:t>
            </a:r>
            <a:endParaRPr lang="cs-CZ" spc="-5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EFFF313B-8FDE-453F-89F3-F98FF594720A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18</a:t>
            </a:fld>
            <a:endParaRPr lang="cs-CZ"/>
          </a:p>
        </p:txBody>
      </p:sp>
      <p:sp>
        <p:nvSpPr>
          <p:cNvPr id="3" name="object 3"/>
          <p:cNvSpPr/>
          <p:nvPr/>
        </p:nvSpPr>
        <p:spPr>
          <a:xfrm>
            <a:off x="3635375" y="941449"/>
            <a:ext cx="5400675" cy="5916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3632" y="937006"/>
            <a:ext cx="165100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300" marR="5080" indent="-102235">
              <a:lnSpc>
                <a:spcPct val="100000"/>
              </a:lnSpc>
              <a:spcBef>
                <a:spcPts val="105"/>
              </a:spcBef>
            </a:pPr>
            <a:r>
              <a:rPr dirty="0"/>
              <a:t>Za</a:t>
            </a:r>
            <a:r>
              <a:rPr spc="-15" dirty="0"/>
              <a:t>v</a:t>
            </a:r>
            <a:r>
              <a:rPr spc="-5" dirty="0"/>
              <a:t>al</a:t>
            </a:r>
            <a:r>
              <a:rPr spc="-15" dirty="0"/>
              <a:t>e</a:t>
            </a:r>
            <a:r>
              <a:rPr dirty="0"/>
              <a:t>ní  </a:t>
            </a:r>
            <a:r>
              <a:rPr spc="-5" dirty="0"/>
              <a:t>lavinou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835D2003-C067-4C7E-91E3-3C8D3D290091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19</a:t>
            </a:fld>
            <a:endParaRPr lang="cs-CZ"/>
          </a:p>
        </p:txBody>
      </p:sp>
      <p:sp>
        <p:nvSpPr>
          <p:cNvPr id="3" name="object 3"/>
          <p:cNvSpPr/>
          <p:nvPr/>
        </p:nvSpPr>
        <p:spPr>
          <a:xfrm>
            <a:off x="3104526" y="1062770"/>
            <a:ext cx="5759462" cy="56566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44675" y="2098673"/>
            <a:ext cx="6315075" cy="4695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08579" y="1323847"/>
            <a:ext cx="39516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Poresuscitační</a:t>
            </a:r>
            <a:r>
              <a:rPr spc="-60" dirty="0"/>
              <a:t> </a:t>
            </a:r>
            <a:r>
              <a:rPr spc="-5" dirty="0"/>
              <a:t>péče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2827196F-673F-4089-B2E0-FC21180327C5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20</a:t>
            </a:fld>
            <a:endParaRPr lang="cs-CZ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7970" y="1801354"/>
            <a:ext cx="8807618" cy="4167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2048057B-A606-4348-A1B6-7F5176164172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21</a:t>
            </a:fld>
            <a:endParaRPr lang="cs-CZ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780661"/>
            <a:ext cx="2686555" cy="31968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defTabSz="914400"/>
            <a:r>
              <a:rPr lang="en-US" sz="4200" b="1" kern="1200" spc="-5">
                <a:solidFill>
                  <a:schemeClr val="bg1"/>
                </a:solidFill>
                <a:latin typeface="+mj-lt"/>
                <a:ea typeface="+mj-ea"/>
                <a:cs typeface="+mj-cs"/>
              </a:rPr>
              <a:t>Děti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7355105" y="6126797"/>
            <a:ext cx="92757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CFA9A792-86D3-45BB-AEC8-E8F397F0F633}" type="datetime1">
              <a:rPr lang="en-US" sz="1000">
                <a:solidFill>
                  <a:schemeClr val="tx1">
                    <a:alpha val="80000"/>
                  </a:schemeClr>
                </a:solidFill>
              </a:rPr>
              <a:pPr algn="r">
                <a:spcAft>
                  <a:spcPts val="600"/>
                </a:spcAft>
              </a:pPr>
              <a:t>3/13/2020</a:t>
            </a:fld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359902" y="6035040"/>
            <a:ext cx="41148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spcAft>
                <a:spcPts val="600"/>
              </a:spcAft>
            </a:pPr>
            <a:fld id="{B6F15528-21DE-4FAA-801E-634DDDAF4B2B}" type="slidenum">
              <a:rPr lang="en-US" sz="12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22</a:t>
            </a:fld>
            <a:endParaRPr lang="en-US" sz="1200">
              <a:solidFill>
                <a:schemeClr val="bg1"/>
              </a:solidFill>
            </a:endParaRPr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FE94DCE7-BF60-490E-9FAF-CC156A385A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9062038"/>
              </p:ext>
            </p:extLst>
          </p:nvPr>
        </p:nvGraphicFramePr>
        <p:xfrm>
          <a:off x="3837489" y="933454"/>
          <a:ext cx="4933893" cy="495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Novorozenec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E5A390B6-5D19-41D7-AFCA-94753C88870F}" type="datetime1">
              <a:rPr lang="cs-CZ" smtClean="0"/>
              <a:t>13.03.2020</a:t>
            </a:fld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23</a:t>
            </a:fld>
            <a:endParaRPr lang="cs-CZ"/>
          </a:p>
        </p:txBody>
      </p:sp>
      <p:sp>
        <p:nvSpPr>
          <p:cNvPr id="3" name="object 3"/>
          <p:cNvSpPr/>
          <p:nvPr/>
        </p:nvSpPr>
        <p:spPr>
          <a:xfrm>
            <a:off x="1476375" y="1466849"/>
            <a:ext cx="6467475" cy="5391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2987" y="0"/>
            <a:ext cx="7464425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27E78979-D3FA-40C4-9104-7349898FB8E6}" type="datetime1">
              <a:rPr lang="cs-CZ" smtClean="0"/>
              <a:t>13.03.2020</a:t>
            </a:fld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24</a:t>
            </a:fld>
            <a:endParaRPr lang="cs-CZ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Materiály pro samostudium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69900" indent="-228600">
              <a:lnSpc>
                <a:spcPct val="90000"/>
              </a:lnSpc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2100" spc="-5" dirty="0" err="1"/>
              <a:t>doporučený</a:t>
            </a:r>
            <a:r>
              <a:rPr lang="en-US" sz="2100" spc="-5" dirty="0"/>
              <a:t> </a:t>
            </a:r>
            <a:r>
              <a:rPr lang="en-US" sz="2100" spc="-5" dirty="0" err="1"/>
              <a:t>postup</a:t>
            </a:r>
            <a:r>
              <a:rPr lang="en-US" sz="2100" spc="5" dirty="0"/>
              <a:t> </a:t>
            </a:r>
            <a:r>
              <a:rPr lang="en-US" sz="2100" dirty="0" err="1"/>
              <a:t>tachykardie</a:t>
            </a:r>
            <a:endParaRPr lang="en-US" sz="2100" dirty="0"/>
          </a:p>
          <a:p>
            <a:pPr indent="-228600">
              <a:lnSpc>
                <a:spcPct val="90000"/>
              </a:lnSpc>
              <a:spcBef>
                <a:spcPts val="50"/>
              </a:spcBef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4699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2100" spc="-5" dirty="0" err="1"/>
              <a:t>doporučený</a:t>
            </a:r>
            <a:r>
              <a:rPr lang="en-US" sz="2100" spc="-5" dirty="0"/>
              <a:t> </a:t>
            </a:r>
            <a:r>
              <a:rPr lang="en-US" sz="2100" spc="-5" dirty="0" err="1"/>
              <a:t>postup</a:t>
            </a:r>
            <a:r>
              <a:rPr lang="en-US" sz="2100" spc="5" dirty="0"/>
              <a:t> </a:t>
            </a:r>
            <a:r>
              <a:rPr lang="en-US" sz="2100" dirty="0" err="1"/>
              <a:t>bradykardie</a:t>
            </a:r>
            <a:endParaRPr lang="en-US" sz="2100" dirty="0"/>
          </a:p>
          <a:p>
            <a:pPr indent="-228600">
              <a:lnSpc>
                <a:spcPct val="900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4699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lang="en-US" sz="2100" spc="-5" dirty="0" err="1"/>
              <a:t>na</a:t>
            </a:r>
            <a:r>
              <a:rPr lang="en-US" sz="2100" dirty="0"/>
              <a:t> </a:t>
            </a:r>
            <a:r>
              <a:rPr lang="en-US" sz="2100" u="heavy" spc="-15" dirty="0">
                <a:uFill>
                  <a:solidFill>
                    <a:srgbClr val="0000FF"/>
                  </a:solidFill>
                </a:uFill>
                <a:hlinkClick r:id="rId2"/>
              </a:rPr>
              <a:t>www.resuscitace.cz</a:t>
            </a:r>
            <a:endParaRPr lang="en-US" sz="2100" dirty="0"/>
          </a:p>
          <a:p>
            <a:pPr marL="1384300" indent="-228600">
              <a:lnSpc>
                <a:spcPct val="90000"/>
              </a:lnSpc>
              <a:spcBef>
                <a:spcPts val="505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– </a:t>
            </a:r>
            <a:r>
              <a:rPr lang="en-US" sz="2100" spc="-5" dirty="0" err="1"/>
              <a:t>dokumenty</a:t>
            </a:r>
            <a:r>
              <a:rPr lang="en-US" sz="2100" spc="-5" dirty="0"/>
              <a:t> </a:t>
            </a:r>
            <a:r>
              <a:rPr lang="en-US" sz="2100" dirty="0" err="1"/>
              <a:t>ke</a:t>
            </a:r>
            <a:r>
              <a:rPr lang="en-US" sz="2100" spc="45" dirty="0"/>
              <a:t> </a:t>
            </a:r>
            <a:r>
              <a:rPr lang="en-US" sz="2100" dirty="0" err="1"/>
              <a:t>stažení</a:t>
            </a:r>
            <a:endParaRPr lang="en-US" sz="21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7891818" y="5522976"/>
            <a:ext cx="92757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ED81E9A6-D83F-4154-94A1-6CDD862CA61D}" type="datetime1">
              <a:rPr lang="en-US" sz="1000">
                <a:solidFill>
                  <a:schemeClr val="tx1">
                    <a:alpha val="80000"/>
                  </a:schemeClr>
                </a:solidFill>
              </a:rPr>
              <a:pPr algn="r">
                <a:spcAft>
                  <a:spcPts val="600"/>
                </a:spcAft>
              </a:pPr>
              <a:t>3/13/2020</a:t>
            </a:fld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359902" y="6035040"/>
            <a:ext cx="41148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spcAft>
                <a:spcPts val="600"/>
              </a:spcAft>
            </a:pPr>
            <a:fld id="{B6F15528-21DE-4FAA-801E-634DDDAF4B2B}" type="slidenum">
              <a:rPr lang="en-US" sz="12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25</a:t>
            </a:fld>
            <a:endParaRPr lang="en-US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30408B7-02B2-4EC4-8EE8-B53E74642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723900" y="4428318"/>
            <a:ext cx="6381384" cy="12740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Děkuji </a:t>
            </a:r>
            <a:r>
              <a:rPr lang="en-US" sz="6000" b="1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za</a:t>
            </a:r>
            <a:r>
              <a:rPr lang="en-US" sz="6000" b="1" kern="1200" spc="-35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b="1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pozornost</a:t>
            </a:r>
            <a:endParaRPr lang="en-US" sz="6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3900" y="5722967"/>
            <a:ext cx="6386844" cy="429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5080">
              <a:lnSpc>
                <a:spcPct val="90000"/>
              </a:lnSpc>
              <a:spcBef>
                <a:spcPts val="1000"/>
              </a:spcBef>
            </a:pPr>
            <a:r>
              <a:rPr lang="en-US" sz="2400" kern="1200" spc="-5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další dotazy  </a:t>
            </a:r>
            <a:r>
              <a:rPr lang="en-US" sz="2400" kern="1200" spc="-5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gabrila.jiraskova</a:t>
            </a:r>
            <a:r>
              <a:rPr lang="en-US" sz="2400" u="heavy" kern="1200">
                <a:solidFill>
                  <a:schemeClr val="tx1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hlinkClick r:id="rId3"/>
              </a:rPr>
              <a:t>@ftn.cz</a:t>
            </a:r>
            <a:endParaRPr lang="en-US" sz="2400" u="heavy" kern="1200">
              <a:solidFill>
                <a:schemeClr val="tx1"/>
              </a:solidFill>
              <a:uFill>
                <a:solidFill>
                  <a:srgbClr val="0000FF"/>
                </a:solidFill>
              </a:uFill>
              <a:latin typeface="+mn-lt"/>
              <a:ea typeface="+mn-ea"/>
              <a:cs typeface="+mn-cs"/>
            </a:endParaRPr>
          </a:p>
          <a:p>
            <a:pPr marR="5080">
              <a:lnSpc>
                <a:spcPct val="90000"/>
              </a:lnSpc>
              <a:spcBef>
                <a:spcPts val="1000"/>
              </a:spcBef>
            </a:pP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CA30F3A-949D-4014-A5BD-809F81E84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76777" y="4641753"/>
            <a:ext cx="846287" cy="847206"/>
            <a:chOff x="8183879" y="1000124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486C148-F247-4847-8096-6992A8A977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05C5920-B89E-417C-9583-B3DC913ADD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544676" y="6126480"/>
            <a:ext cx="16390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F45204DA-1C27-4BFE-884A-9EE4219FB1A1}" type="datetime1">
              <a:rPr lang="en-US" sz="1200">
                <a:solidFill>
                  <a:schemeClr val="tx1">
                    <a:alpha val="80000"/>
                  </a:schemeClr>
                </a:solidFill>
              </a:rPr>
              <a:pPr algn="r">
                <a:spcAft>
                  <a:spcPts val="600"/>
                </a:spcAft>
              </a:pPr>
              <a:t>3/13/2020</a:t>
            </a:fld>
            <a:endParaRPr lang="en-US" sz="12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359902" y="6035040"/>
            <a:ext cx="41148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spcAft>
                <a:spcPts val="600"/>
              </a:spcAft>
            </a:pPr>
            <a:fld id="{B6F15528-21DE-4FAA-801E-634DDDAF4B2B}" type="slidenum">
              <a:rPr lang="en-US" sz="12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26</a:t>
            </a:fld>
            <a:endParaRPr lang="en-US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457</Words>
  <Application>Microsoft Office PowerPoint</Application>
  <PresentationFormat>Předvádění na obrazovce (4:3)</PresentationFormat>
  <Paragraphs>155</Paragraphs>
  <Slides>26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Motiv Office</vt:lpstr>
      <vt:lpstr>Rozšířená neodkladná resuscitace 2015</vt:lpstr>
      <vt:lpstr>Podmínky pro přežití</vt:lpstr>
      <vt:lpstr>Prezentace aplikace PowerPoint</vt:lpstr>
      <vt:lpstr>ABCDE přístup ke kriticky nemocnému</vt:lpstr>
      <vt:lpstr>Prezentace aplikace PowerPoint</vt:lpstr>
      <vt:lpstr>Během KPR</vt:lpstr>
      <vt:lpstr>Během KPR</vt:lpstr>
      <vt:lpstr>Během KPR zvažte</vt:lpstr>
      <vt:lpstr>Léčiva podávaná během KPR</vt:lpstr>
      <vt:lpstr>Defibrilace</vt:lpstr>
      <vt:lpstr>Prezentace aplikace PowerPoint</vt:lpstr>
      <vt:lpstr>Prezentace aplikace PowerPoint</vt:lpstr>
      <vt:lpstr>Intraoseální vstup</vt:lpstr>
      <vt:lpstr>Prezentace aplikace PowerPoint</vt:lpstr>
      <vt:lpstr>Prezentace aplikace PowerPoint</vt:lpstr>
      <vt:lpstr>Prezentace aplikace PowerPoint</vt:lpstr>
      <vt:lpstr>Hyperkalémie</vt:lpstr>
      <vt:lpstr>Úrazová NZO</vt:lpstr>
      <vt:lpstr>Zavalení  lavinou</vt:lpstr>
      <vt:lpstr>Poresuscitační péče</vt:lpstr>
      <vt:lpstr>Prezentace aplikace PowerPoint</vt:lpstr>
      <vt:lpstr>Děti</vt:lpstr>
      <vt:lpstr>Novorozenec</vt:lpstr>
      <vt:lpstr>Prezentace aplikace PowerPoint</vt:lpstr>
      <vt:lpstr>Materiály pro samostudium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lukáš</dc:creator>
  <cp:lastModifiedBy>Gabriela Jirásková</cp:lastModifiedBy>
  <cp:revision>3</cp:revision>
  <dcterms:created xsi:type="dcterms:W3CDTF">2018-05-08T15:32:06Z</dcterms:created>
  <dcterms:modified xsi:type="dcterms:W3CDTF">2020-03-13T11:29:08Z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2018-05-08T00:00:00Z</vt:filetime>
  </property>
</Properties>
</file>